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NZ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NZ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E37-854E-4B6A-97FA-EA3622064942}" type="datetimeFigureOut">
              <a:rPr lang="en-NZ" smtClean="0"/>
              <a:t>15/11/2017</a:t>
            </a:fld>
            <a:endParaRPr lang="en-NZ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7725-336A-46EF-A8EB-B33773833D7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042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NZ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NZ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E37-854E-4B6A-97FA-EA3622064942}" type="datetimeFigureOut">
              <a:rPr lang="en-NZ" smtClean="0"/>
              <a:t>15/11/2017</a:t>
            </a:fld>
            <a:endParaRPr lang="en-NZ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7725-336A-46EF-A8EB-B33773833D7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415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NZ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NZ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E37-854E-4B6A-97FA-EA3622064942}" type="datetimeFigureOut">
              <a:rPr lang="en-NZ" smtClean="0"/>
              <a:t>15/11/2017</a:t>
            </a:fld>
            <a:endParaRPr lang="en-NZ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7725-336A-46EF-A8EB-B33773833D7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70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NZ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NZ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E37-854E-4B6A-97FA-EA3622064942}" type="datetimeFigureOut">
              <a:rPr lang="en-NZ" smtClean="0"/>
              <a:t>15/11/2017</a:t>
            </a:fld>
            <a:endParaRPr lang="en-NZ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7725-336A-46EF-A8EB-B33773833D7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785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NZ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E37-854E-4B6A-97FA-EA3622064942}" type="datetimeFigureOut">
              <a:rPr lang="en-NZ" smtClean="0"/>
              <a:t>15/11/2017</a:t>
            </a:fld>
            <a:endParaRPr lang="en-NZ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7725-336A-46EF-A8EB-B33773833D7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091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NZ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NZ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NZ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E37-854E-4B6A-97FA-EA3622064942}" type="datetimeFigureOut">
              <a:rPr lang="en-NZ" smtClean="0"/>
              <a:t>15/11/2017</a:t>
            </a:fld>
            <a:endParaRPr lang="en-NZ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7725-336A-46EF-A8EB-B33773833D7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75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NZ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NZ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NZ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E37-854E-4B6A-97FA-EA3622064942}" type="datetimeFigureOut">
              <a:rPr lang="en-NZ" smtClean="0"/>
              <a:t>15/11/2017</a:t>
            </a:fld>
            <a:endParaRPr lang="en-NZ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7725-336A-46EF-A8EB-B33773833D7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884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NZ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E37-854E-4B6A-97FA-EA3622064942}" type="datetimeFigureOut">
              <a:rPr lang="en-NZ" smtClean="0"/>
              <a:t>15/11/2017</a:t>
            </a:fld>
            <a:endParaRPr lang="en-NZ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7725-336A-46EF-A8EB-B33773833D7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26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E37-854E-4B6A-97FA-EA3622064942}" type="datetimeFigureOut">
              <a:rPr lang="en-NZ" smtClean="0"/>
              <a:t>15/11/2017</a:t>
            </a:fld>
            <a:endParaRPr lang="en-NZ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7725-336A-46EF-A8EB-B33773833D7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433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NZ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NZ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E37-854E-4B6A-97FA-EA3622064942}" type="datetimeFigureOut">
              <a:rPr lang="en-NZ" smtClean="0"/>
              <a:t>15/11/2017</a:t>
            </a:fld>
            <a:endParaRPr lang="en-NZ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7725-336A-46EF-A8EB-B33773833D7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54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NZ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DE37-854E-4B6A-97FA-EA3622064942}" type="datetimeFigureOut">
              <a:rPr lang="en-NZ" smtClean="0"/>
              <a:t>15/11/2017</a:t>
            </a:fld>
            <a:endParaRPr lang="en-NZ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7725-336A-46EF-A8EB-B33773833D7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612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NZ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NZ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1DE37-854E-4B6A-97FA-EA3622064942}" type="datetimeFigureOut">
              <a:rPr lang="en-NZ" smtClean="0"/>
              <a:t>15/11/2017</a:t>
            </a:fld>
            <a:endParaRPr lang="en-NZ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7725-336A-46EF-A8EB-B33773833D7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707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NZ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PHP e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pratica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556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utilizacao</a:t>
            </a:r>
            <a:endParaRPr lang="en-NZ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– </a:t>
            </a:r>
            <a:r>
              <a:rPr lang="en-US" dirty="0" err="1" smtClean="0"/>
              <a:t>realizar</a:t>
            </a:r>
            <a:r>
              <a:rPr lang="en-US" dirty="0" smtClean="0"/>
              <a:t> o download do </a:t>
            </a:r>
            <a:r>
              <a:rPr lang="en-US" dirty="0" err="1" smtClean="0"/>
              <a:t>php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Versao</a:t>
            </a:r>
            <a:r>
              <a:rPr lang="en-US" dirty="0" smtClean="0"/>
              <a:t> Thread Safe – </a:t>
            </a:r>
            <a:r>
              <a:rPr lang="en-US" dirty="0" err="1" smtClean="0"/>
              <a:t>aconselhavel</a:t>
            </a:r>
            <a:r>
              <a:rPr lang="en-US" dirty="0" smtClean="0"/>
              <a:t> para o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endParaRPr lang="en-NZ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3167856"/>
            <a:ext cx="35623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4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646876"/>
          </a:xfrm>
        </p:spPr>
        <p:txBody>
          <a:bodyPr/>
          <a:lstStyle/>
          <a:p>
            <a:r>
              <a:rPr lang="en-US" dirty="0" smtClean="0"/>
              <a:t>Realizar a </a:t>
            </a:r>
            <a:r>
              <a:rPr lang="en-US" dirty="0" err="1" smtClean="0"/>
              <a:t>configuração</a:t>
            </a:r>
            <a:r>
              <a:rPr lang="en-US" dirty="0" smtClean="0"/>
              <a:t> do </a:t>
            </a:r>
            <a:r>
              <a:rPr lang="en-US" dirty="0" err="1" smtClean="0"/>
              <a:t>php</a:t>
            </a:r>
            <a:r>
              <a:rPr lang="en-US" dirty="0" smtClean="0"/>
              <a:t>;</a:t>
            </a:r>
          </a:p>
          <a:p>
            <a:r>
              <a:rPr lang="en-US" dirty="0" smtClean="0"/>
              <a:t>1 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copiar</a:t>
            </a:r>
            <a:r>
              <a:rPr lang="en-US" dirty="0" smtClean="0"/>
              <a:t> o Arquivo php.ini-development;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 – </a:t>
            </a:r>
            <a:r>
              <a:rPr lang="en-US" dirty="0" err="1" smtClean="0"/>
              <a:t>renomear</a:t>
            </a:r>
            <a:r>
              <a:rPr lang="en-US" dirty="0" smtClean="0"/>
              <a:t> o Arquivo </a:t>
            </a:r>
            <a:r>
              <a:rPr lang="en-US" dirty="0" err="1" smtClean="0"/>
              <a:t>copiado</a:t>
            </a:r>
            <a:r>
              <a:rPr lang="en-US" dirty="0" smtClean="0"/>
              <a:t> para php.ini;</a:t>
            </a:r>
            <a:endParaRPr lang="en-NZ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6887"/>
            <a:ext cx="2562225" cy="885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45" y="3709987"/>
            <a:ext cx="1514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0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2539"/>
            <a:ext cx="4667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2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pratico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endParaRPr lang="en-NZ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omposer create-project –prefer-</a:t>
            </a:r>
            <a:r>
              <a:rPr lang="en-US" dirty="0" err="1" smtClean="0"/>
              <a:t>dist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appClient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Comando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um login:</a:t>
            </a:r>
          </a:p>
          <a:p>
            <a:pPr marL="0" indent="0">
              <a:buNone/>
            </a:pP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make:auth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1711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Tutorial</vt:lpstr>
      <vt:lpstr>Ferramentas de utilizacao</vt:lpstr>
      <vt:lpstr>Apresentação do PowerPoint</vt:lpstr>
      <vt:lpstr>Apresentação do PowerPoint</vt:lpstr>
      <vt:lpstr>Criando o projeto pratico em Laravel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João Paulo Uflacker Lang</dc:creator>
  <cp:lastModifiedBy>João Paulo Uflacker Lang</cp:lastModifiedBy>
  <cp:revision>5</cp:revision>
  <dcterms:created xsi:type="dcterms:W3CDTF">2017-11-14T22:05:18Z</dcterms:created>
  <dcterms:modified xsi:type="dcterms:W3CDTF">2017-11-14T23:57:31Z</dcterms:modified>
</cp:coreProperties>
</file>