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93" r:id="rId3"/>
    <p:sldId id="259" r:id="rId4"/>
    <p:sldId id="260" r:id="rId5"/>
    <p:sldId id="261" r:id="rId6"/>
    <p:sldId id="275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DEEA-4F56-41C2-A3D7-67E980F3A651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73080-DDE0-4FAD-AB83-A3D7F0D347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6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1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412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como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forma mental, utilizando o </a:t>
            </a:r>
            <a:r>
              <a:rPr lang="en-US" dirty="0" err="1"/>
              <a:t>computador</a:t>
            </a:r>
            <a:r>
              <a:rPr lang="en-US" dirty="0"/>
              <a:t> mais </a:t>
            </a:r>
            <a:r>
              <a:rPr lang="en-US" dirty="0" err="1"/>
              <a:t>potente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, 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cerebro</a:t>
            </a:r>
            <a:r>
              <a:rPr lang="en-US" dirty="0"/>
              <a:t>. se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sabe </a:t>
            </a:r>
            <a:r>
              <a:rPr lang="en-US" dirty="0" err="1"/>
              <a:t>programar</a:t>
            </a:r>
            <a:r>
              <a:rPr lang="en-US" dirty="0"/>
              <a:t>,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saber </a:t>
            </a:r>
            <a:r>
              <a:rPr lang="en-US" dirty="0" err="1"/>
              <a:t>sequer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. e </a:t>
            </a:r>
            <a:r>
              <a:rPr lang="en-US" dirty="0" err="1"/>
              <a:t>mesmo</a:t>
            </a:r>
            <a:r>
              <a:rPr lang="en-US" dirty="0"/>
              <a:t> que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saiba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,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conseguir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um </a:t>
            </a:r>
            <a:r>
              <a:rPr lang="en-US" dirty="0" err="1"/>
              <a:t>reforço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. sabe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aqueles</a:t>
            </a:r>
            <a:r>
              <a:rPr lang="en-US" dirty="0"/>
              <a:t> </a:t>
            </a:r>
            <a:r>
              <a:rPr lang="en-US" dirty="0" err="1"/>
              <a:t>errinhos</a:t>
            </a:r>
            <a:r>
              <a:rPr lang="en-US" dirty="0"/>
              <a:t> e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engasgado</a:t>
            </a:r>
            <a:r>
              <a:rPr lang="en-US" dirty="0"/>
              <a:t> em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? </a:t>
            </a:r>
            <a:r>
              <a:rPr lang="en-US" dirty="0" err="1"/>
              <a:t>essa</a:t>
            </a:r>
            <a:r>
              <a:rPr lang="en-US" dirty="0"/>
              <a:t> aula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vc</a:t>
            </a:r>
            <a:r>
              <a:rPr lang="en-US" dirty="0"/>
              <a:t> </a:t>
            </a:r>
            <a:r>
              <a:rPr lang="en-US" dirty="0" err="1"/>
              <a:t>tbm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A1E6E-4BAC-4232-AEBE-E4277ACEE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BC9553-CCC7-497C-B34E-C64A85B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C81789-88B8-489C-AE99-4F2767B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88BA1-696C-4880-ABB2-7355E5C3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12AFF-37E3-4D63-A73B-F535447F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C6089-CEC2-4DFE-A1F3-347D09A8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37A115-CDC4-4DEB-83D3-6B571F7B6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2342B-54AB-48E1-8329-840EB306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F739D7-948C-48C6-8850-132E7317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E39D02-0A49-41AF-BC62-0C78ABE6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1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EC0AE5-E7E7-4EF3-B712-9C8A08D9B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9714E4-8B4C-42FA-B13B-474E70F6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F46EEC-19D2-42FD-9905-76A46B54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5133B-9B39-4E45-B485-6CD2BC0A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7273B-2214-4084-BC02-86C32CE5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1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02FE-5290-4038-8C6B-9E1C34D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2FCDD-007B-4655-B42C-1D5D98AF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B8F3C5-0365-466F-A6F8-48BF7626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0A229-476C-43CE-BF43-447A9135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03CB8D-BCB1-41CD-ACFF-7F80C47D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9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EE965-2246-497D-A24D-7AE1E097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ABCAC7-0156-47B0-B5F9-1854D675D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740D5-EEC8-4973-A1A9-461F98C9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D848B-E7D2-4BFF-B34C-AE5C9C9C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161E8-ED2C-4062-961D-BE77E214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1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8D713-F344-4A48-977E-48CDCB7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0A166-46DD-4528-A1BC-DB08DB17A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7F84EB-3580-49E5-8750-87005E0C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48F9D2-3A55-4D47-ADD3-B28AA973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8B3EBD-7196-424F-B224-FDBD20A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762B9-771C-41FF-8CB1-FAEE13DE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8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54EF0-A1A9-410D-8732-F437488D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1784A-AA31-4673-8539-A929BAAB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9A2A5-B429-4B2D-8589-216F5E2C0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91E015-3854-4CB6-A16F-BD7FA7F01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303DA9-0058-4BCB-934C-748974AAC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73E9910-740F-41C9-87DB-7ECEBE98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8DACD8-6FC0-4583-8AC4-26E98338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8E247-F0D3-4CED-9127-F12222FF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90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19DC-8D45-409E-A416-85FDC539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C56011-3BC1-4A6A-822D-5ED1AF72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EECAC-2D51-4F1D-9E7D-D9CA0859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0D493-8853-435B-9506-80E96AB1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8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CBAEDD-FE2A-4199-88C9-E5942B34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09EBBE-817A-4589-AEDB-A1CC89E1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0FC1C-727D-40A1-A3BD-7514FBC2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87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1B193-8C5D-4157-8300-835F9868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35657-D156-4306-B634-211364B3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713CCC-39F5-4813-926A-5126E456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391E2-9C98-458C-B032-EF100808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110679-8883-4613-84E2-1302278E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D1E61E-4DF3-4B54-8692-0BD73761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2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476E9-2755-4D6E-959C-186E1D85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9EC72A-7F55-4424-90EF-D3FF429EF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8FA462-021B-4CCB-9114-38DA47F1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66693-4BD8-4E58-98E2-D6D4D2CB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28FB61-6D3D-434E-8EF2-1CE6171B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E82B2-6FE4-4EE9-A4DF-C249439A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018C83-C520-4FAA-B71C-DDE59D6C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3C2B6D-9633-42DD-B999-BADC151E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4F11-F5F9-4F89-922F-D07E89A23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62B6-6A0D-43E5-9D34-45644208A4C7}" type="datetimeFigureOut">
              <a:rPr lang="pt-BR" smtClean="0"/>
              <a:t>25/08/2021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B55B4-F060-4990-B9F4-1C4FC8A40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6D34E-E703-403E-9980-2FBC9876E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95F6-6E50-4307-89A0-A499E7465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0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Renan Marques</a:t>
            </a:r>
            <a:br>
              <a:rPr lang="en-US" sz="2667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</a:b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alibri" panose="020F0502020204030204" pitchFamily="34" charset="0"/>
                <a:sym typeface="Century Gothic"/>
              </a:rPr>
              <a:t>Desenvolvedor Full Stack </a:t>
            </a:r>
            <a:endParaRPr sz="2000" dirty="0">
              <a:solidFill>
                <a:srgbClr val="404040"/>
              </a:solidFill>
              <a:latin typeface="Century Gothic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Abstraia a complexidade de configuração com o Spring Boot</a:t>
            </a:r>
            <a:endParaRPr lang="en-US" sz="88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623400" y="1684741"/>
            <a:ext cx="11360800" cy="19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6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pt-BR" sz="6400" b="1" dirty="0">
                <a:solidFill>
                  <a:schemeClr val="bg1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Introdução e 	Apresentação do Curso</a:t>
            </a:r>
            <a:endParaRPr sz="6400" b="1" dirty="0">
              <a:solidFill>
                <a:schemeClr val="bg1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621000" y="3591383"/>
            <a:ext cx="11155400" cy="145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Abstraia a complexidade de 	configuração com o Spring Boot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956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4149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Formado em Ciência da Computação</a:t>
            </a:r>
            <a:endParaRPr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“</a:t>
            </a:r>
            <a:r>
              <a:rPr lang="en-US" sz="3200" i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 aprendiz é um mestre em formação.</a:t>
            </a: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” – Fernanda Simões Rodrigues</a:t>
            </a:r>
            <a:endParaRPr sz="32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Um dos meus </a:t>
            </a:r>
            <a:r>
              <a:rPr lang="en-US" sz="3200" i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hobby</a:t>
            </a: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preferidos é escrever artigos </a:t>
            </a:r>
            <a:r>
              <a:rPr lang="en-US" sz="3200" i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techs</a:t>
            </a: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 participar de </a:t>
            </a:r>
            <a:r>
              <a:rPr lang="en-US" sz="3200" i="1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hackathons</a:t>
            </a:r>
            <a:endParaRPr lang="en-US" sz="3200" i="1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Redes Sociais:</a:t>
            </a:r>
          </a:p>
          <a:p>
            <a:pPr marL="101597" algn="l">
              <a:buClr>
                <a:srgbClr val="073763"/>
              </a:buClr>
              <a:buSzPts val="2400"/>
            </a:pPr>
            <a:r>
              <a:rPr lang="en-US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GitHub:</a:t>
            </a:r>
            <a:r>
              <a:rPr lang="en-US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200" u="sng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https://github.com/re04nan</a:t>
            </a:r>
            <a:endParaRPr lang="en-US" u="sng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l">
              <a:buClr>
                <a:srgbClr val="073763"/>
              </a:buClr>
              <a:buSzPts val="2400"/>
            </a:pPr>
            <a:r>
              <a:rPr lang="en-US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LinkedIn:</a:t>
            </a:r>
            <a:r>
              <a:rPr lang="en-US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200" u="sng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linkedin.com/in/renan-marques-dev/</a:t>
            </a:r>
            <a:endParaRPr lang="en-US" u="sng" dirty="0">
              <a:solidFill>
                <a:srgbClr val="073763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01597" algn="l">
              <a:buClr>
                <a:srgbClr val="073763"/>
              </a:buClr>
              <a:buSzPts val="2400"/>
            </a:pPr>
            <a:r>
              <a:rPr lang="en-US" sz="3200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Medium: </a:t>
            </a:r>
            <a:r>
              <a:rPr lang="en-US" sz="3200" u="sng" dirty="0">
                <a:solidFill>
                  <a:srgbClr val="073763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https://renan04-marques.medium.com/</a:t>
            </a: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39843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Aplicar e entender conceitos do Spring Framework e Spring Boot, ao final ficará mais claro como funciona a injeção de dependência e a inversão de controle do Spring, como geramos o projeto utilizando o Spring Initializr e também entenderemos sobre o Spring Boot Test e a biblioteca Swagger.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indent="93131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100"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313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023658" y="2065107"/>
            <a:ext cx="651176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e Apresentação do Curso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11424" y="3044958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2400"/>
          </a:p>
        </p:txBody>
      </p:sp>
      <p:sp>
        <p:nvSpPr>
          <p:cNvPr id="158" name="Google Shape;158;p17"/>
          <p:cNvSpPr/>
          <p:nvPr/>
        </p:nvSpPr>
        <p:spPr>
          <a:xfrm>
            <a:off x="3023659" y="3121224"/>
            <a:ext cx="335177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Framework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911424" y="4101075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2400"/>
          </a:p>
        </p:txBody>
      </p:sp>
      <p:sp>
        <p:nvSpPr>
          <p:cNvPr id="160" name="Google Shape;160;p17"/>
          <p:cNvSpPr/>
          <p:nvPr/>
        </p:nvSpPr>
        <p:spPr>
          <a:xfrm>
            <a:off x="3023659" y="4177342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Boot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023658" y="2065107"/>
            <a:ext cx="651176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Principais Dependências e Bibliotecas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11424" y="3044958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sz="2400" dirty="0"/>
          </a:p>
        </p:txBody>
      </p:sp>
      <p:sp>
        <p:nvSpPr>
          <p:cNvPr id="158" name="Google Shape;158;p17"/>
          <p:cNvSpPr/>
          <p:nvPr/>
        </p:nvSpPr>
        <p:spPr>
          <a:xfrm>
            <a:off x="3023659" y="3121224"/>
            <a:ext cx="335177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Spring Boot Test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911424" y="4101075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sz="2400" dirty="0"/>
          </a:p>
        </p:txBody>
      </p:sp>
      <p:sp>
        <p:nvSpPr>
          <p:cNvPr id="160" name="Google Shape;160;p17"/>
          <p:cNvSpPr/>
          <p:nvPr/>
        </p:nvSpPr>
        <p:spPr>
          <a:xfrm>
            <a:off x="3023659" y="4177342"/>
            <a:ext cx="3338949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3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72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72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curso?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curso</a:t>
            </a:r>
            <a:endParaRPr sz="2400" dirty="0"/>
          </a:p>
          <a:p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3733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3733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733" u="sng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Proxima Nova</vt:lpstr>
      <vt:lpstr>Tema do Office</vt:lpstr>
      <vt:lpstr>Renan Marques Desenvolvedor Full Stack 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Renan Marques Desenvolvedor Full Stack </dc:title>
  <dc:creator>Renan Marques</dc:creator>
  <cp:lastModifiedBy>Renan Marques</cp:lastModifiedBy>
  <cp:revision>1</cp:revision>
  <dcterms:created xsi:type="dcterms:W3CDTF">2021-08-25T20:05:10Z</dcterms:created>
  <dcterms:modified xsi:type="dcterms:W3CDTF">2021-08-25T20:06:09Z</dcterms:modified>
</cp:coreProperties>
</file>