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64" r:id="rId3"/>
    <p:sldId id="266" r:id="rId4"/>
    <p:sldId id="265" r:id="rId5"/>
    <p:sldId id="282" r:id="rId6"/>
    <p:sldId id="267" r:id="rId7"/>
    <p:sldId id="269" r:id="rId8"/>
    <p:sldId id="277" r:id="rId9"/>
    <p:sldId id="278" r:id="rId10"/>
    <p:sldId id="283" r:id="rId11"/>
    <p:sldId id="331" r:id="rId12"/>
    <p:sldId id="332" r:id="rId13"/>
    <p:sldId id="333" r:id="rId14"/>
    <p:sldId id="284" r:id="rId15"/>
    <p:sldId id="285" r:id="rId16"/>
    <p:sldId id="291" r:id="rId17"/>
    <p:sldId id="288" r:id="rId18"/>
    <p:sldId id="289" r:id="rId19"/>
    <p:sldId id="292" r:id="rId20"/>
    <p:sldId id="29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C2AF1-D3D6-4052-80F2-1DD014B5C3F7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B240E-23CD-4769-B966-EA4FB81629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73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144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087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661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660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77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8545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707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760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9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61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041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07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3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07248-FADF-4FB4-AF9B-3B479CAA6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61F9C6-987E-4011-9104-14611B4E4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3935C-8B77-4EFC-AED8-A0BD1663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6583-9F9A-4CDC-821D-FAA2F2562F1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AE9A1-0FB4-4A5B-A254-09CBAB8A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9ED5CC-24A6-4EA6-B29F-5ECAFFD5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62E3-BB7E-4A34-BE19-00D6CF79A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FDDAE-D517-43E3-A6F9-A5DB32A9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6CFDE7-BFED-49EC-A93C-CBDD929C9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19E89-E4CC-4359-9368-A96AEF1E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6583-9F9A-4CDC-821D-FAA2F2562F1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B2496E-8B39-438D-B052-CFBE9566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0065B-E29F-4EBE-AD8B-C2534B35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62E3-BB7E-4A34-BE19-00D6CF79A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47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26BF5-DF1A-4D76-B6E7-B96B09039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2B963A-39FC-4825-B03E-D97A9B1E5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1C03B-F6BC-4CA4-9266-178C6DD8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6583-9F9A-4CDC-821D-FAA2F2562F1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201B8F-66B1-4B4F-9694-3A63B4AB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3D1749-B268-4478-9A43-F1D1F11C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62E3-BB7E-4A34-BE19-00D6CF79A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36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8FCFA-6081-48F3-8D94-5A4AC75E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C79F26-7280-4AC8-B85B-7A3AE42E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F16FE1-883E-4CAD-9261-D39F1C00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6583-9F9A-4CDC-821D-FAA2F2562F1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903927-757B-4237-849B-9597A1BA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41C698-CA50-4417-A018-1C3CCF14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62E3-BB7E-4A34-BE19-00D6CF79A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3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34C19-291B-4099-B263-EEBF766D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AA2716-B2C5-4DB0-A2BF-8A9F395D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AFE81-5871-4AE4-BB12-850AE15B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6583-9F9A-4CDC-821D-FAA2F2562F1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896AB2-4408-45F0-9BAE-4CF98731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890E81-7E5B-4D25-AD68-7CED0B99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62E3-BB7E-4A34-BE19-00D6CF79A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33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705F3-2A7E-4881-B218-E044F2FF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CB1D1B-9014-41AB-B787-FD107B619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A433A9-EDA2-44FC-B7E4-199D8828C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55FBCC-D731-4D83-97B9-A9C9CB5C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6583-9F9A-4CDC-821D-FAA2F2562F1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8ADF1D-7766-4756-A3FA-5245FE7B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15B20A-8C28-47B8-9172-B2FAABF1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62E3-BB7E-4A34-BE19-00D6CF79A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48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B3E54-70AD-413E-8D37-F054036C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80546F-BF9B-47FB-8466-326833D8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3C1FA-1E7A-462B-9146-3AAD677A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D5CC65-49D5-4613-B615-B691D6FE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8F4B3C-AB62-44CC-AEFE-62DA740CD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C7B400-7D74-4CAA-AF3A-04A24090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6583-9F9A-4CDC-821D-FAA2F2562F1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09A2D7-1A12-4299-95AC-4116B237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4B00AC-7BC2-4FE7-B740-21B03C87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62E3-BB7E-4A34-BE19-00D6CF79A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34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943E-A1CB-4CFA-B864-1154A883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95AF10-3620-46BA-9A4E-C2FABD63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6583-9F9A-4CDC-821D-FAA2F2562F1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AF5020-57A1-4C91-BA6E-A4467635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E2AC82-A9E5-40C4-BE6C-9F2CAD95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62E3-BB7E-4A34-BE19-00D6CF79A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02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7E1576-C059-4649-9F73-49417268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6583-9F9A-4CDC-821D-FAA2F2562F1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A3E748-100A-49C4-B569-A9723C0C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61EFBF-3108-406A-946F-813BD84B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62E3-BB7E-4A34-BE19-00D6CF79A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24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A19BA-902B-430F-A7BC-3D309920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4E21D-504C-4203-B969-2433E694F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E3997C-C62A-4C3D-985A-21FC0C4EF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C0359-E846-4172-BA07-973A64CD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6583-9F9A-4CDC-821D-FAA2F2562F1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42DB61-7B3A-478B-AF71-1C08355F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B16998-C834-4887-B319-9E28C324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62E3-BB7E-4A34-BE19-00D6CF79A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13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DCDF6-D908-47FD-BF35-D7BC5F4E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42E67F-F4DA-48F8-890C-AAB403334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7FAD7A-A03E-407A-A702-32DEDA8E3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3EE10-0FAE-4062-AAA8-C79BB492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6583-9F9A-4CDC-821D-FAA2F2562F1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28476E-6A74-4679-8995-45559B8C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3E3DCE-182A-4D9B-82BF-393C4C5D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62E3-BB7E-4A34-BE19-00D6CF79A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27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2AB098-9B20-46BE-9601-ED1E9257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C99978-A08B-488E-9A6E-FBE4AE4E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D511FC-7A6B-4184-AEC4-BC6C2D7D9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6583-9F9A-4CDC-821D-FAA2F2562F18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1117D0-F4EA-4E1E-BAAE-2AD9FC3CF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9BD68-830B-43BF-97E5-D3D5A6B31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F62E3-BB7E-4A34-BE19-00D6CF79AD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2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nyk.io/blog/jvm-ecosystem-report-2018-platform-application/" TargetMode="External"/><Relationship Id="rId4" Type="http://schemas.openxmlformats.org/officeDocument/2006/relationships/hyperlink" Target="https://spring.io/why-spr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6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</a:t>
            </a: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Spring Framework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621001" y="3118891"/>
            <a:ext cx="11092924" cy="145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1260727" y="324019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Ciclo de vida de um Bean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D65851-923A-4047-A422-4BA72CC13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041" y="1112419"/>
            <a:ext cx="6659707" cy="51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6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29527" y="324019"/>
            <a:ext cx="121920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Beans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56988-7378-49FE-9615-550F324E4530}"/>
              </a:ext>
            </a:extLst>
          </p:cNvPr>
          <p:cNvSpPr txBox="1"/>
          <p:nvPr/>
        </p:nvSpPr>
        <p:spPr>
          <a:xfrm>
            <a:off x="983673" y="1503419"/>
            <a:ext cx="102523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possível configurar um Bean de duas formas por arquivos XML ou através de anotações.</a:t>
            </a:r>
          </a:p>
          <a:p>
            <a:endParaRPr lang="pt-BR" sz="3200" dirty="0">
              <a:solidFill>
                <a:srgbClr val="0737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 XML seria preciso definir a tag &lt;bean&gt; dentro de uma tag principal &lt;beans&gt; passando o path da classe assim o Spring saberá quais classes gerenciar a criação de instâncias e a injeção de dependências.</a:t>
            </a:r>
          </a:p>
        </p:txBody>
      </p:sp>
    </p:spTree>
    <p:extLst>
      <p:ext uri="{BB962C8B-B14F-4D97-AF65-F5344CB8AC3E}">
        <p14:creationId xmlns:p14="http://schemas.microsoft.com/office/powerpoint/2010/main" val="14240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29527" y="324019"/>
            <a:ext cx="121920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Beans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4593DC6-C1E6-47EC-AB9F-C646B4F75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01" y="1370972"/>
            <a:ext cx="11580868" cy="3817007"/>
          </a:xfrm>
          <a:prstGeom prst="rect">
            <a:avLst/>
          </a:prstGeom>
          <a:solidFill>
            <a:srgbClr val="F3F5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67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&lt;?xml version="1.0" encoding="UTF-8"?&gt;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67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&lt;beans xmlns="http://www.springframework.org/schema/beans" 	xmlns:xsi="http://www.w3.org/2001/XMLSchema-instance" 	xsi:schemaLocation="http://www.springframework.org/schema/beans 	http://www.springframework.org/schema/beans/spring-beans-2.5.xsd"&gt;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667" dirty="0">
              <a:solidFill>
                <a:srgbClr val="0737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67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&lt;bean id="..." class="...” /&gt;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667" dirty="0">
              <a:solidFill>
                <a:srgbClr val="0737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67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&lt;/beans&gt; </a:t>
            </a:r>
          </a:p>
        </p:txBody>
      </p:sp>
    </p:spTree>
    <p:extLst>
      <p:ext uri="{BB962C8B-B14F-4D97-AF65-F5344CB8AC3E}">
        <p14:creationId xmlns:p14="http://schemas.microsoft.com/office/powerpoint/2010/main" val="360880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29527" y="324018"/>
            <a:ext cx="12192000" cy="12977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BeanFactory ou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ApplicationContext?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0B6A9F-DE6F-4096-AD88-484C6A0C05D8}"/>
              </a:ext>
            </a:extLst>
          </p:cNvPr>
          <p:cNvSpPr txBox="1"/>
          <p:nvPr/>
        </p:nvSpPr>
        <p:spPr>
          <a:xfrm>
            <a:off x="429527" y="1918480"/>
            <a:ext cx="1062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BeanFactory fornece um mecanismo de configuração avançada capaz de gerenciar objetos de qualquer natureza. 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ApplicationContext se baseia na BeanFactory (é uma subinterface) e adiciona outras funcionalidades, como integração mais fácil com os recursos AOP do Spring, manipulação de recursos de mensagem (para uso na internacionalização), propagação de eventos e contextos específicos da camada de aplicativo, como o WebApplicationContext para uso em aplicativos da web.</a:t>
            </a:r>
          </a:p>
        </p:txBody>
      </p:sp>
    </p:spTree>
    <p:extLst>
      <p:ext uri="{BB962C8B-B14F-4D97-AF65-F5344CB8AC3E}">
        <p14:creationId xmlns:p14="http://schemas.microsoft.com/office/powerpoint/2010/main" val="23681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10411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3: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6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Inversão de Controle (IoC)</a:t>
            </a:r>
          </a:p>
        </p:txBody>
      </p:sp>
      <p:sp>
        <p:nvSpPr>
          <p:cNvPr id="219" name="Google Shape;219;p19"/>
          <p:cNvSpPr txBox="1"/>
          <p:nvPr/>
        </p:nvSpPr>
        <p:spPr>
          <a:xfrm>
            <a:off x="719403" y="3332989"/>
            <a:ext cx="10281107" cy="16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</a:p>
        </p:txBody>
      </p:sp>
    </p:spTree>
    <p:extLst>
      <p:ext uri="{BB962C8B-B14F-4D97-AF65-F5344CB8AC3E}">
        <p14:creationId xmlns:p14="http://schemas.microsoft.com/office/powerpoint/2010/main" val="40458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1385455" y="404389"/>
            <a:ext cx="97952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Inversão de Controle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43984" y="1758260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algn="just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Inversão de Controle (ou IoC - Inversion of Control) é um processo onde se inverte o fluxo de comando de um programa. É </a:t>
            </a:r>
            <a:r>
              <a:rPr lang="pt-BR" sz="3200" u="sng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ideia desacoplar</a:t>
            </a: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 </a:t>
            </a:r>
            <a:r>
              <a:rPr lang="pt-BR" sz="3200" u="sng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remover dependências do objeto e fornecer controle para outra camada.</a:t>
            </a: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Este objeto delega a tarefa de construir dependências para um contêiner IoC.</a:t>
            </a:r>
            <a:endParaRPr lang="pt-BR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406EA7-5FDA-4B84-8055-EA904CB36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309" y="4556727"/>
            <a:ext cx="8811491" cy="15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4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595747" y="404389"/>
            <a:ext cx="11042072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785968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Implemente a inversão de controle em um programa simples, seguindo as orientações da aula.</a:t>
            </a:r>
          </a:p>
          <a:p>
            <a:pPr marL="101597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https://github.com/Re04nan/dio-experts-spring-boot-java</a:t>
            </a:r>
          </a:p>
        </p:txBody>
      </p:sp>
    </p:spTree>
    <p:extLst>
      <p:ext uri="{BB962C8B-B14F-4D97-AF65-F5344CB8AC3E}">
        <p14:creationId xmlns:p14="http://schemas.microsoft.com/office/powerpoint/2010/main" val="14718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10411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4: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5867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Injeção de Dependência (DI)</a:t>
            </a:r>
          </a:p>
        </p:txBody>
      </p:sp>
      <p:sp>
        <p:nvSpPr>
          <p:cNvPr id="219" name="Google Shape;219;p19"/>
          <p:cNvSpPr txBox="1"/>
          <p:nvPr/>
        </p:nvSpPr>
        <p:spPr>
          <a:xfrm>
            <a:off x="719403" y="3332989"/>
            <a:ext cx="10281107" cy="16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</a:p>
        </p:txBody>
      </p:sp>
    </p:spTree>
    <p:extLst>
      <p:ext uri="{BB962C8B-B14F-4D97-AF65-F5344CB8AC3E}">
        <p14:creationId xmlns:p14="http://schemas.microsoft.com/office/powerpoint/2010/main" val="231147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2396835" y="404389"/>
            <a:ext cx="9240983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Injeção de Dependência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43984" y="1785968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algn="just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Injeção de Dependência (ou DI - Dependency Injection) define quais classes serão instanciadas e onde serão injetadas quando for necessário. Existem três formas de aplicar o DI, por injeção de construtor, setter e interface. O Spring Framework aplica a IoC quando necessário também utilizando o DI.</a:t>
            </a:r>
            <a:endParaRPr lang="pt-BR" sz="2400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1D07B2-7197-47E9-98BA-80C62B461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781" y="4440705"/>
            <a:ext cx="7578436" cy="186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5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595747" y="404389"/>
            <a:ext cx="11042072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785968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Implemente a injeção de dependência em um programa simples, seguindo as orientações da aula.</a:t>
            </a:r>
          </a:p>
          <a:p>
            <a:pPr marL="101597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https://github.com/Re04nan/dio-experts-spring-boot-java</a:t>
            </a:r>
          </a:p>
        </p:txBody>
      </p:sp>
    </p:spTree>
    <p:extLst>
      <p:ext uri="{BB962C8B-B14F-4D97-AF65-F5344CB8AC3E}">
        <p14:creationId xmlns:p14="http://schemas.microsoft.com/office/powerpoint/2010/main" val="13343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415600" y="1777990"/>
            <a:ext cx="10864976" cy="43734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que Spring?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Beans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Inversão de Controle (IoC)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Injeção de Dependência (DI)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curso</a:t>
            </a:r>
            <a:endParaRPr sz="2400" dirty="0"/>
          </a:p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u="sng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246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0983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Spring?</a:t>
            </a:r>
          </a:p>
        </p:txBody>
      </p:sp>
      <p:sp>
        <p:nvSpPr>
          <p:cNvPr id="219" name="Google Shape;219;p19"/>
          <p:cNvSpPr txBox="1"/>
          <p:nvPr/>
        </p:nvSpPr>
        <p:spPr>
          <a:xfrm>
            <a:off x="719403" y="3332989"/>
            <a:ext cx="10281107" cy="16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Plataforma Spring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758260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é o </a:t>
            </a:r>
            <a:r>
              <a:rPr lang="pt-BR" sz="3200" i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101597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algn="just">
              <a:buClr>
                <a:srgbClr val="073763"/>
              </a:buClr>
              <a:buSzPts val="2400"/>
            </a:pPr>
            <a:r>
              <a:rPr lang="pt-BR" sz="3200" i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nada mais é que uma plataforma com diversos recursos para construção de aplicativos </a:t>
            </a:r>
            <a:r>
              <a:rPr lang="pt-BR" sz="3200" i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facilitando assim o desenvolvimento em </a:t>
            </a:r>
            <a:r>
              <a:rPr lang="pt-BR" sz="3200" i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 EE</a:t>
            </a: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com módulos que facilitam a construção de </a:t>
            </a:r>
            <a:r>
              <a:rPr lang="pt-BR" sz="3200" i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softwares</a:t>
            </a: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reduzindo o tempo de desenvolvimento.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Spring Framework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F783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E104AF-CF4B-4F5A-9DB5-2814A5BBB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96" y="1279582"/>
            <a:ext cx="7486609" cy="50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9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Dados Relevantes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472368" y="1758260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27;p20">
            <a:extLst>
              <a:ext uri="{FF2B5EF4-FFF2-40B4-BE49-F238E27FC236}">
                <a16:creationId xmlns:a16="http://schemas.microsoft.com/office/drawing/2014/main" id="{8FE0CB1D-FA24-4850-B050-E041672C63A2}"/>
              </a:ext>
            </a:extLst>
          </p:cNvPr>
          <p:cNvSpPr txBox="1"/>
          <p:nvPr/>
        </p:nvSpPr>
        <p:spPr>
          <a:xfrm>
            <a:off x="956637" y="5777787"/>
            <a:ext cx="6760344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r>
              <a:rPr lang="pt-BR" sz="2667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sz="2667" i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Blog Snyk - JVM Ecosystem report 2018</a:t>
            </a:r>
            <a:endParaRPr sz="3200" i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2" descr="JVM Java Web Frameworks, incluindo Spring Boot, Spring MVC, JSF, GWT, Vaadin e Play">
            <a:extLst>
              <a:ext uri="{FF2B5EF4-FFF2-40B4-BE49-F238E27FC236}">
                <a16:creationId xmlns:a16="http://schemas.microsoft.com/office/drawing/2014/main" id="{E4696513-89AE-4C7E-A905-3192C70B0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94" y="1196001"/>
            <a:ext cx="5522007" cy="466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98F9D9D-3204-4445-AF9B-76E35C591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2348" y="1712778"/>
            <a:ext cx="4800600" cy="12319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28BE1A9-693A-49F0-8DBD-AFB6755D55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473" y="2944678"/>
            <a:ext cx="2387393" cy="2387393"/>
          </a:xfrm>
          <a:prstGeom prst="rect">
            <a:avLst/>
          </a:prstGeom>
        </p:spPr>
      </p:pic>
      <p:sp>
        <p:nvSpPr>
          <p:cNvPr id="5" name="Sinal de Adição 4">
            <a:extLst>
              <a:ext uri="{FF2B5EF4-FFF2-40B4-BE49-F238E27FC236}">
                <a16:creationId xmlns:a16="http://schemas.microsoft.com/office/drawing/2014/main" id="{25A5E081-9F33-428F-928D-4DCF5C28EEE8}"/>
              </a:ext>
            </a:extLst>
          </p:cNvPr>
          <p:cNvSpPr/>
          <p:nvPr/>
        </p:nvSpPr>
        <p:spPr>
          <a:xfrm>
            <a:off x="7287491" y="3377751"/>
            <a:ext cx="858981" cy="928255"/>
          </a:xfrm>
          <a:prstGeom prst="mathPlus">
            <a:avLst/>
          </a:prstGeom>
          <a:solidFill>
            <a:srgbClr val="6DB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415600" y="379891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472368" y="1758260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https://spring.io/why-spring</a:t>
            </a: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https://snyk.io/blog/jvm-ecosystem-report-2018-platform-application/</a:t>
            </a: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Beans</a:t>
            </a:r>
          </a:p>
        </p:txBody>
      </p:sp>
      <p:sp>
        <p:nvSpPr>
          <p:cNvPr id="219" name="Google Shape;219;p19"/>
          <p:cNvSpPr txBox="1"/>
          <p:nvPr/>
        </p:nvSpPr>
        <p:spPr>
          <a:xfrm>
            <a:off x="719403" y="3332989"/>
            <a:ext cx="10281107" cy="16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</a:p>
        </p:txBody>
      </p:sp>
    </p:spTree>
    <p:extLst>
      <p:ext uri="{BB962C8B-B14F-4D97-AF65-F5344CB8AC3E}">
        <p14:creationId xmlns:p14="http://schemas.microsoft.com/office/powerpoint/2010/main" val="15414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Beans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72368" y="1758260"/>
            <a:ext cx="11304033" cy="406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algn="just"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 bean se trata de um objeto que é instanciado, montado e gerenciado por um container do Spring através de Inversão de Controle (IoC) e Injeção de Dependências (DI).</a:t>
            </a:r>
          </a:p>
          <a:p>
            <a:pPr marL="101597"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A0ABDA-A9ED-42A3-9985-7E6D7B1A19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342" b="15691"/>
          <a:stretch/>
        </p:blipFill>
        <p:spPr>
          <a:xfrm>
            <a:off x="742991" y="3675069"/>
            <a:ext cx="10207256" cy="15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0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751</Words>
  <Application>Microsoft Office PowerPoint</Application>
  <PresentationFormat>Widescreen</PresentationFormat>
  <Paragraphs>81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Renan Marques</dc:creator>
  <cp:lastModifiedBy>Renan Marques</cp:lastModifiedBy>
  <cp:revision>1</cp:revision>
  <dcterms:created xsi:type="dcterms:W3CDTF">2021-08-25T20:07:34Z</dcterms:created>
  <dcterms:modified xsi:type="dcterms:W3CDTF">2021-08-25T20:09:29Z</dcterms:modified>
</cp:coreProperties>
</file>