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5" r:id="rId3"/>
    <p:sldId id="296" r:id="rId4"/>
    <p:sldId id="297" r:id="rId5"/>
    <p:sldId id="334" r:id="rId6"/>
    <p:sldId id="336" r:id="rId7"/>
    <p:sldId id="335" r:id="rId8"/>
    <p:sldId id="307" r:id="rId9"/>
    <p:sldId id="302" r:id="rId10"/>
    <p:sldId id="303" r:id="rId11"/>
    <p:sldId id="305" r:id="rId12"/>
    <p:sldId id="306" r:id="rId13"/>
    <p:sldId id="310" r:id="rId14"/>
    <p:sldId id="308" r:id="rId15"/>
    <p:sldId id="309" r:id="rId16"/>
    <p:sldId id="337" r:id="rId17"/>
    <p:sldId id="338" r:id="rId18"/>
    <p:sldId id="30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B875-4509-4306-9126-B88BBF408824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ED1B-AB5D-468F-947B-2893126E1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5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8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09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8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6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19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17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12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52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1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36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17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17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9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26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580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25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57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61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E8C75-35ED-47A1-8D56-6E1480658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489B15-F1BD-415B-814C-6FD844CB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1F08E-B9AD-4477-920F-ED1A1AB6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27486-8B38-4A4D-9B20-3449B31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1DFC9-615E-4935-B60E-1169F61D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1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32E6-26F3-48CB-9355-A6F421A0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13AD1D-2C7B-428E-9390-D33C23B6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5C103-9898-41B4-8352-2C29F61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28E70-AB26-452A-A277-1D92A93E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5359F-1773-4B3C-B606-3E222545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0350F3-30BB-4784-B6D3-1B614C8F7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A2BE0D-9BF7-4951-B5F5-BC667671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69D6F-61AF-4B64-A643-4FF73AEC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90177A-1AE2-4562-B13D-E5A11907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10FF0-FFCE-4744-A15D-FC518CAB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874A-8318-4DFF-A103-6BBA357E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FDD58-D3B2-470A-8581-37CEB2B4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CF47A-6C2F-4059-AB61-B4EA27AA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24E8F-30D8-4599-9B3D-F4DDA9D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D1BC8-B85F-4B1D-BA0C-8038E31E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B3DB2-9B12-40C1-8D58-1839A27B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E6B6A-47F0-4137-A4F9-23202CA2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FDE02-C5C0-4D5A-A7FA-C0B22BAB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427FAF-6A7F-45B0-8B4C-7F0A50DD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38B57-268C-4AFE-9BC0-063C8EB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F26D6-108A-4165-81F1-98344C1A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AB573-77ED-4E0C-9E0F-FC11FD2AC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588466-9223-417F-AAF0-46E9BD1C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2204B4-F1DB-4427-AFDB-8E2B4BE9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0C017-D36E-461A-9F2E-F1563045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76913-3ACA-4F55-AEBB-B3857AE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0E6ED-ED9F-4516-A441-3A108E69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58DD40-51AE-4C0A-B89F-252A5AE5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CCBE4D-FB94-4546-95D4-F1E9110CD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757C75-78FD-45FD-BA5C-E9C8029A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DF0B0-25B7-4957-8149-0F38BFAB4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E355D-2F6F-45B7-9B3D-AFA30A06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D1A17F-F07D-46D9-9541-B1FC949C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EEDC6F-A24E-4567-A965-194A118A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4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2AC9A-9CAD-4207-A48E-4D3A8A00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2C97C-EDC1-439D-B56A-8C4098DE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2F52A1-317E-497A-9E3E-4A84B1E7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A03889-4A84-4850-B178-D8ACCA3D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80E099-2D16-4E89-89F9-B90B4DD2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3A3B9D-C287-479F-BE82-36F0ABAA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B1E336-11DC-4079-B20C-C93F9EC0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28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DDB2D-092D-4597-BE66-49BA0FA9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19E9D-3C00-4F74-B62B-80E73D32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19AA10-B756-4C18-AA60-85EDA5229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0B3FC1-5FBD-4E4C-8D7A-0A213AF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88397E-CA5F-4762-8EC7-BC246558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8038D-F86E-455E-BAF7-E115CE6B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0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BBEF5-F0F5-420B-BA81-F5C3E409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189E53-58D4-49FF-BFB1-517A6FD72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EDED4E-C923-44F5-BE2B-F3EA91F7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13B8F-DFB9-4DE2-9B6A-737C9C25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6E08D-457B-4D40-8605-E258202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2F377-89A4-48C2-88CF-3A372D56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5F2A85-F254-452A-A217-C735A5AF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C25B7-AE2D-426D-AD69-34963C64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9DED0-2DEC-48B5-A7F3-26C4B5C3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DF02-5AD0-43ED-9FEC-0F7BC2E27D59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54AE98-50AE-4553-92E8-7CA7496D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D681A-4A6D-4858-B4BA-7C3E18DD5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D939-6A99-4969-8746-4FD815FAA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1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Spring Boot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21001" y="3118891"/>
            <a:ext cx="11092924" cy="145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62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2133600" y="407600"/>
            <a:ext cx="9642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 do Spring Boot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9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Resumidamente o Spring Boot veio para facilitar a vida do desenvolvedor java e melhorar a produtividade do desenvolvimento de softwares. O Spring Boot facilita todo esse processo, fazendo com que o desenvolvedor se concentre mais na parte realmente importante que envolve as regras do negócio e código.</a:t>
            </a: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3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Initializr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7451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Initializr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7" y="1785969"/>
            <a:ext cx="4749340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 Spring Initializr fornece uma API extensível para gerar projetos baseados em JVM (</a:t>
            </a:r>
            <a:r>
              <a:rPr lang="pt-BR" sz="2400" i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Java Virtual Machine</a:t>
            </a:r>
            <a:r>
              <a:rPr lang="pt-BR" sz="24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 é onde podemos criar um projeto Spring Boot de forma rápida e fácil, através do site:</a:t>
            </a:r>
          </a:p>
          <a:p>
            <a:pPr marL="101597" algn="just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 algn="just">
              <a:buClr>
                <a:srgbClr val="073763"/>
              </a:buClr>
              <a:buSzPts val="2400"/>
            </a:pPr>
            <a:r>
              <a:rPr lang="pt-BR" sz="2400" u="sng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https://start.spring.io/</a:t>
            </a:r>
          </a:p>
          <a:p>
            <a:pPr marL="101597" algn="just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 algn="just">
              <a:buClr>
                <a:srgbClr val="073763"/>
              </a:buClr>
              <a:buSzPts val="2400"/>
            </a:pP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4C77DA-F52A-43C7-B424-2FA946350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310" y="2219678"/>
            <a:ext cx="4749340" cy="24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Crie seu primeiro projeto web com Spring Boot com Spring Initializr,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3120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4: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Auto-configuration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22249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01091" y="407600"/>
            <a:ext cx="9975309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@SpringBootApplication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397490"/>
            <a:ext cx="11110033" cy="411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Auto-configuration ou configuração automática do Spring Boot configura automaticamente a aplicação Spring com base nas dependências jar que adicionamos ao projeto.</a:t>
            </a:r>
          </a:p>
          <a:p>
            <a:pPr marL="101597">
              <a:buClr>
                <a:srgbClr val="073763"/>
              </a:buClr>
              <a:buSzPts val="2400"/>
            </a:pPr>
            <a:b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habilitar o recurso existe a anotação @EnableAutoConfiguration, mas essa não é usada porque está contida no @SpringBootApplication. A anotação @SpringBootApplication é a combinação de três anotações.</a:t>
            </a:r>
            <a:b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A749A7-121B-46CE-9475-5CCD211A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68" y="5512912"/>
            <a:ext cx="9599888" cy="7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773382" y="404389"/>
            <a:ext cx="9864437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@SpringBootApplication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858181-3959-4D33-8EF6-FBA4619F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184" y="2033785"/>
            <a:ext cx="8912016" cy="35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773382" y="404389"/>
            <a:ext cx="9864437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@SpringBootApplication</a:t>
            </a: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AB209F-96EB-456E-987B-03DD0435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67" y="1416324"/>
            <a:ext cx="7789797" cy="48023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25E801-131D-4CD6-B4F7-9ECE87C96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717" y="1416324"/>
            <a:ext cx="3464103" cy="4802313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2FA2472-186E-455E-B32C-8E43ACF71AD0}"/>
              </a:ext>
            </a:extLst>
          </p:cNvPr>
          <p:cNvCxnSpPr/>
          <p:nvPr/>
        </p:nvCxnSpPr>
        <p:spPr>
          <a:xfrm flipV="1">
            <a:off x="3449782" y="1579419"/>
            <a:ext cx="4723935" cy="206549"/>
          </a:xfrm>
          <a:prstGeom prst="bentConnector3">
            <a:avLst>
              <a:gd name="adj1" fmla="val 6319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15600" y="1777990"/>
            <a:ext cx="10864976" cy="437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o Spring Boot?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Motivação do Spring Boot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Initializr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Auto-Configuration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Spring Boot?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32281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 Spring Boot é uma extensão do Spring, que utiliza do Spring Framework para iniciar uma aplicação de forma simples e rápida, sem se preocupar com configurações complexas como, por exemplo, o Tomcat.</a:t>
            </a:r>
            <a:endParaRPr sz="5333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E36B-89D8-430E-9D2D-EF845027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36" y="39162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02329A-41F9-45FC-AB67-93E187EF1330}"/>
              </a:ext>
            </a:extLst>
          </p:cNvPr>
          <p:cNvSpPr txBox="1"/>
          <p:nvPr/>
        </p:nvSpPr>
        <p:spPr>
          <a:xfrm>
            <a:off x="3532909" y="3916284"/>
            <a:ext cx="687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Componentes base do Spring Boot: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Starter;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Auto-Configuration;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 Actuator;</a:t>
            </a:r>
          </a:p>
        </p:txBody>
      </p:sp>
    </p:spTree>
    <p:extLst>
      <p:ext uri="{BB962C8B-B14F-4D97-AF65-F5344CB8AC3E}">
        <p14:creationId xmlns:p14="http://schemas.microsoft.com/office/powerpoint/2010/main" val="35443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3506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o Spring Boot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Funciona?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973371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resumo o Spring Boot é como um template pré-configurado para desenvolvimento e execução de aplicações baseadas no Spring.</a:t>
            </a:r>
          </a:p>
          <a:p>
            <a:pPr algn="just"/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Onde, temos uma arquitetura baseada no Spring Core, que traz os componentes-base do Spring, como o mecanismo de DI/IoC, a </a:t>
            </a:r>
            <a:r>
              <a:rPr lang="pt-BR" sz="3200" i="1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Expression Language </a:t>
            </a: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(SpEL) e alguns módulos-base do Spring AOP (módulo para implementação de programação orientada a aspectos no Spring).</a:t>
            </a:r>
            <a:endParaRPr lang="pt-BR" sz="5333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0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3506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o Spring Boot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Funciona?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15601" y="2482230"/>
            <a:ext cx="11304033" cy="291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Spring Boot permite adicionar a estrutura-base o que é chamado de módulo.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módulo é na verdade uma biblioteca ou ferramenta do ecossistema Spring que pode ser adicionada a uma aplicação Spring convencional.</a:t>
            </a:r>
          </a:p>
          <a:p>
            <a:pPr algn="l"/>
            <a:endParaRPr lang="pt-BR" sz="3200" dirty="0">
              <a:solidFill>
                <a:srgbClr val="0737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597" algn="just">
              <a:buClr>
                <a:srgbClr val="073763"/>
              </a:buClr>
              <a:buSzPts val="2400"/>
            </a:pPr>
            <a:endParaRPr lang="pt-BR" sz="5333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952AAD-33F5-4338-9E92-45501751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35" y="5091921"/>
            <a:ext cx="9199419" cy="14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2746219" cy="13506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 base do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Spring Boot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endParaRPr sz="5333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ED61B6-B0D2-4672-9D2D-32DA8DAA2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2354185"/>
            <a:ext cx="8039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11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 do Spring Boot?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11065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77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Renan Marques</dc:creator>
  <cp:lastModifiedBy>Renan Marques</cp:lastModifiedBy>
  <cp:revision>1</cp:revision>
  <dcterms:created xsi:type="dcterms:W3CDTF">2021-08-25T20:11:02Z</dcterms:created>
  <dcterms:modified xsi:type="dcterms:W3CDTF">2021-08-25T20:11:27Z</dcterms:modified>
</cp:coreProperties>
</file>