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1" r:id="rId2"/>
    <p:sldId id="312" r:id="rId3"/>
    <p:sldId id="313" r:id="rId4"/>
    <p:sldId id="314" r:id="rId5"/>
    <p:sldId id="339" r:id="rId6"/>
    <p:sldId id="315" r:id="rId7"/>
    <p:sldId id="316" r:id="rId8"/>
    <p:sldId id="317" r:id="rId9"/>
    <p:sldId id="340" r:id="rId10"/>
    <p:sldId id="32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FCED-8615-468B-99E3-73F7D2D4AF05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30F2-2982-445A-8046-E5DB652FA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4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6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70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05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8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27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5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0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3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6C288-60A9-487E-AB2D-D78542FAA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2D5B99-30FC-4879-AE09-42ABFC2BA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0027B-9989-4B92-BAF7-8A8C70CC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BF045-C82E-47E9-9C36-00125658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C6B7E-30BB-4569-81FD-8C8B639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25BCE-E5FF-4F41-A320-0C53B1E3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B0C42-C9CF-4546-8A40-E2E986E1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875D3-8D87-4FE9-8CB9-C07D380A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4A14-88AF-4D9B-84C8-3956FDC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7DAEA-575D-4073-A189-A3CBC053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C4382-AAB8-4614-8B8B-D9C97F449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7931B-7124-4787-9EB5-5BAC01442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6DDFA-1025-46EC-BF98-B4336BCC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6BD17-1EB8-4ED4-9342-4FCB5C31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CD7E0-FA00-45C4-9A95-FBD0CDC5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5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29D91-A2B0-4F68-A6F8-EBD8C077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69F1A-37D3-45BB-BA7E-F07AB9C0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2C98E-F6A6-4918-A429-E44BC46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1ABC5-D3E7-4AAC-9C62-8B947D13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A117C-3230-4A39-B3DF-26E5C352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3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D6F3-6CD5-4B09-9F6A-9214D41C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33385C-11AB-4854-9446-490DE105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C1C9F-0D75-43FA-B1E6-E15EAFC4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41ACA-E1DD-4B7A-A7AC-F9C31251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11E24-5723-47E0-902C-D33DB1B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867B-7744-4E72-BF93-DDBD889B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2B77F-AE7D-40BF-AECB-F7083BD9F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055B90-7EF6-4B6C-98A9-0E0FE612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146169-9AB8-440C-ADA1-6B5A3428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EEAC46-F7F3-4B63-8412-E8EC41EB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3D8F3-9150-4E6F-ACB5-F7B6FB55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E05F-A746-4D05-979E-46A0C63F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164BF-BF04-4E3E-A08D-21AB6D9C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2276F6-CD12-49A3-BE9A-33622A0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6B7EB2-417A-4B2C-AB37-1F2E8A3B6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474DB-B2F3-4D7C-B3B1-AEE2B31E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45C8F1-101F-4C58-B176-E1598CE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639B5-5C27-4112-9C9C-62E1FEAB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DA84CB-291B-47A0-8BDA-D0CE0C25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EF59F-643F-4776-9AFE-D14FE7C7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305885-32B7-46B5-8A0A-CBB80691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32D7C5-9238-4190-87C4-D304E25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DB08E3-61D1-4CC7-A292-6C24656A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1B1246-EB7E-47EC-AD7B-84B599B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EE0565-2D5B-4C90-9032-59815319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F8516A-D169-45E0-A5AB-4CDF74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892B-702E-4562-BCD3-6E4967FB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5D1D3-6DAC-4755-B23C-B9EE234F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344BC-5ABE-4E9B-B497-AC9640FA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BE1BB4-87D6-4DFE-979A-672F3CC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47C4D-4612-4A0F-9EF3-F3B7BCD5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5590FB-EAF9-4C00-B6BB-44FC00C6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5A649-ED3B-4194-BAA6-FC14952A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D41A0-A459-4E78-B848-B8FE44E9B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1237E-5F7D-4E08-8F8B-0B6CC74B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07F85-2801-44C4-81A6-D83EFD88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78314-350D-4207-8669-82D1E2B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784AE0-7458-4CF0-BE3E-9B74B5EE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5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D70BF1-458D-4C28-9AC8-2BD8973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5E5B1-375E-4081-A75A-0BB89BB1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92D22-BD34-484A-B991-4471CA8C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B02D-BF1C-4169-9492-CAB0B1053EF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3F046-5653-4A51-8AF2-1B5C3E90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B9092-A66D-4297-92E8-673BB2EA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CDD7-9679-4793-AAFA-39A1B6A42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7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1000" y="1405465"/>
            <a:ext cx="11360800" cy="19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Dependências e Bibliotecas </a:t>
            </a:r>
            <a:endParaRPr sz="5867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1" y="3387479"/>
            <a:ext cx="11092924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16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24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1995017" y="1473190"/>
            <a:ext cx="8465164" cy="437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Swagger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Feign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0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Swagger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21007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Swagger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196001"/>
            <a:ext cx="11110033" cy="505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Swagger é um projeto open source com diversas ferramentas utilizadas para desenvolver APIs com a especificação OpenAPI Specification (OAS), uma especificação para descrever, produzir, consumir e visualizar serviços de uma API REST. Com o OAS você poderá descrever recursos, URIs, modelo de dados, métodos HTTP aceitos e códigos de resposta.</a:t>
            </a:r>
            <a:b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Tudo isso facilita a vida dos desenvolvedores de diversas linguagens de programação na criação, testes, consumo e documentação de APIs REST.</a:t>
            </a: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9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Dependências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2E733F-90C3-4E12-9776-5B21F53DE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70" y="1785969"/>
            <a:ext cx="8686685" cy="37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o Swagger para documentar alguma API REST desenvolvida por você,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31449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Feign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20059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72368" y="407600"/>
            <a:ext cx="1130403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Feign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432382"/>
            <a:ext cx="11304033" cy="481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 Feign é um cliente de serviço web declarativo (cliente HTTP) desenvolvido pela Netflix e um dos mais populares do Spring Cloud Component. Com ele é possível criar clientes API HTTP no java de forma mais simples para chamar/consumir os serviços REST, utilizando anotações.</a:t>
            </a:r>
          </a:p>
          <a:p>
            <a:pPr marL="101597" algn="just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usar o Feign, precisamos adicionar a dependência </a:t>
            </a:r>
            <a:r>
              <a:rPr lang="pt-BR" sz="3200" b="1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spring-cloud-starter-</a:t>
            </a:r>
            <a:r>
              <a:rPr lang="pt-BR" sz="3200" b="1" dirty="0" err="1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openfeign</a:t>
            </a: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no arquivo pom.xml.</a:t>
            </a:r>
            <a:endParaRPr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7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Utilize o Feign para integrar duas APIs ou simular esse tipo de requisição entre dois projetos,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39620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Renan Marques</dc:creator>
  <cp:lastModifiedBy>Renan Marques</cp:lastModifiedBy>
  <cp:revision>1</cp:revision>
  <dcterms:created xsi:type="dcterms:W3CDTF">2021-08-25T20:12:07Z</dcterms:created>
  <dcterms:modified xsi:type="dcterms:W3CDTF">2021-08-25T20:12:39Z</dcterms:modified>
</cp:coreProperties>
</file>