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8" r:id="rId2"/>
    <p:sldId id="319" r:id="rId3"/>
    <p:sldId id="320" r:id="rId4"/>
    <p:sldId id="330" r:id="rId5"/>
    <p:sldId id="341" r:id="rId6"/>
    <p:sldId id="342" r:id="rId7"/>
    <p:sldId id="321" r:id="rId8"/>
    <p:sldId id="329" r:id="rId9"/>
    <p:sldId id="343" r:id="rId10"/>
    <p:sldId id="344" r:id="rId11"/>
    <p:sldId id="322" r:id="rId12"/>
    <p:sldId id="347" r:id="rId13"/>
    <p:sldId id="346" r:id="rId14"/>
    <p:sldId id="345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BD7EA-92F2-4BA6-8F38-65DF39F3F870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2058E-C5E8-4224-8123-56DBED7CA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718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967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385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6079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60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269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94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672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310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435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32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648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220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223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698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9FD4A-AF57-4C10-B72A-63523A30A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94F886-05E6-46AA-9046-789639ABF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73613D-42ED-4F3C-8619-5606B29B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D306-A787-4544-9311-5B9E6A94B45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4C0CA5-738E-4E17-AEFB-62B8882D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C3D151-62F4-4FBF-AE24-522E65B2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EDF6-77ED-4687-99F9-C817DFDB60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91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06840-A764-4A72-A7B7-D26749CE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28C9B84-C689-4EFE-B42C-0F69E9ABC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BD11F2-A5B1-45C8-8D86-5E50BC4E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D306-A787-4544-9311-5B9E6A94B45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643F39-BDBC-40D1-9E79-107D1A645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B07913-7AD4-4233-B532-D8F04215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EDF6-77ED-4687-99F9-C817DFDB60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2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C8C484-A802-4D15-A363-E731F1CB6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97450D-4479-445A-9DDE-C4CBD7B7F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675D44-E0F0-4D1F-8C50-E5423C00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D306-A787-4544-9311-5B9E6A94B45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5DA0E8-2969-49EB-81DF-EBA9577A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D6714D-EAC6-4446-A93F-79F775F4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EDF6-77ED-4687-99F9-C817DFDB60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3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8F390-2465-4399-8C3C-340990A1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2E5A88-85EC-41AC-948D-2D3DC259F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922339-76CB-4A54-B2D3-386D4E4A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D306-A787-4544-9311-5B9E6A94B45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01A3FB-940F-4B67-B5ED-5E20D738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5B6CDD-AF4C-4A2F-ABAF-6A1CCDC8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EDF6-77ED-4687-99F9-C817DFDB60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72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2A365-4A92-4BC0-AE89-E37DBA51C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E8F52D-A7B8-4DE3-96B2-A64E27A78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5A8384-0B1F-4097-81A4-1F13E813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D306-A787-4544-9311-5B9E6A94B45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C15FAF-A84E-46DC-8925-20A10456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E8C2C7-ACD0-40F8-9C73-78153A71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EDF6-77ED-4687-99F9-C817DFDB60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03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C7DD8-F318-45E6-B0F9-13929C39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83CD17-8190-4279-B6F3-5904DC4B7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B9BCAF-586B-4C00-9AB7-4FDBE823A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9563AA-1B7E-4119-A0F5-F23A2CD7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D306-A787-4544-9311-5B9E6A94B45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3F97F7-7F70-48A1-8F0D-ED5EF69C4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DD0B48-4768-412E-AFA1-C422F71B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EDF6-77ED-4687-99F9-C817DFDB60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14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98834-C72F-4E45-80A1-08FE24B7A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75FB89-A62E-4870-A46A-86699FD4F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0BDD83-5558-4DCA-87FE-219E6945F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CFF3414-6703-4AC9-8EB7-F64ED4124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14E0782-D84E-43DA-8C66-044567B45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69A2B9-C1FA-4213-B338-8ABB5BA7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D306-A787-4544-9311-5B9E6A94B45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7A76634-6F0B-4F9D-9744-CDFB2C017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AAE1C47-378C-4A9D-AC67-018765BC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EDF6-77ED-4687-99F9-C817DFDB60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08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00ABE-BAA2-43C0-8382-1677B88D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2A9D926-331E-4FBF-B857-2C002957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D306-A787-4544-9311-5B9E6A94B45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E1A0D17-E54B-4F0E-A5D0-81D562E0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51D465-65A6-4CA7-9B6B-8BC5049F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EDF6-77ED-4687-99F9-C817DFDB60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20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5F0502-2707-4ADA-A449-C44A08C8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D306-A787-4544-9311-5B9E6A94B45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3FDC264-C976-4F9F-BF89-0F5F4CE4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7B1B1C-83D0-44E5-B3D3-6EC77B13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EDF6-77ED-4687-99F9-C817DFDB60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50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F2F8E-A2D1-4FE9-949B-821DDF49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05492B-A92F-4107-B2AA-101DFEFBD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9A182B-C8C6-457C-96DA-B9D351EF7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672C39-E5FE-42F6-96DA-0369E4026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D306-A787-4544-9311-5B9E6A94B45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F21489-D385-487B-B7C9-F4C56E074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386DEF-610F-47EB-93A1-CEA695C4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EDF6-77ED-4687-99F9-C817DFDB60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29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2B718-5B86-4A35-9D83-365A3C939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8C27373-9992-4086-B3D1-4B7C909EC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3472EE-757A-41EE-8A25-94BB6F5BA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6860E4-C5FB-43D4-A0E3-D0B9C106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D306-A787-4544-9311-5B9E6A94B45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D0F2E7-903C-48F2-AAA2-43C58154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C02E06-5BC3-4C14-9352-B75BAFD5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EDF6-77ED-4687-99F9-C817DFDB60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98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614B0EE-5A1F-4868-84AA-B27E9623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C94428-FFF6-4C89-9E6D-06169816A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DB0034-3638-4131-96FD-DEB37E10B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0D306-A787-4544-9311-5B9E6A94B45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B5B5D6-1BFC-4C8E-B23D-76873E17D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7B1729-98AE-4F12-B6C9-74A24983D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CEDF6-77ED-4687-99F9-C817DFDB60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12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5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621000" y="1775934"/>
            <a:ext cx="11360800" cy="1933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6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5:</a:t>
            </a:r>
            <a:r>
              <a:rPr lang="en-US" sz="72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Spring Boot Test</a:t>
            </a:r>
            <a:r>
              <a:rPr lang="en-US" sz="5867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5867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621001" y="3280562"/>
            <a:ext cx="11092924" cy="145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Abstraia a complexidade de configuração com o Spring Boot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6459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4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4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4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733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  <a:r>
              <a:rPr lang="en-US" sz="3733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Fórum</a:t>
            </a:r>
            <a:r>
              <a:rPr lang="en-US" sz="3733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curso</a:t>
            </a:r>
            <a:endParaRPr sz="2400" dirty="0"/>
          </a:p>
          <a:p>
            <a:r>
              <a:rPr lang="en-US" sz="3733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  <a:r>
              <a:rPr lang="en-US" sz="3733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Comunidade</a:t>
            </a:r>
            <a:r>
              <a:rPr lang="en-US" sz="3733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733" u="sng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733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3551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5| Etapa 3: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5867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Explorando o @SpringBootTest</a:t>
            </a:r>
          </a:p>
        </p:txBody>
      </p:sp>
      <p:sp>
        <p:nvSpPr>
          <p:cNvPr id="219" name="Google Shape;219;p19"/>
          <p:cNvSpPr txBox="1"/>
          <p:nvPr/>
        </p:nvSpPr>
        <p:spPr>
          <a:xfrm>
            <a:off x="719403" y="3332989"/>
            <a:ext cx="10281107" cy="163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Abstraia a complexidade de configuração com o Spring Boot</a:t>
            </a:r>
          </a:p>
        </p:txBody>
      </p:sp>
    </p:spTree>
    <p:extLst>
      <p:ext uri="{BB962C8B-B14F-4D97-AF65-F5344CB8AC3E}">
        <p14:creationId xmlns:p14="http://schemas.microsoft.com/office/powerpoint/2010/main" val="333765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472368" y="407600"/>
            <a:ext cx="11304033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@SpringBootTest</a:t>
            </a:r>
            <a:endParaRPr sz="5333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472368" y="1432383"/>
            <a:ext cx="11304033" cy="4788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>
              <a:buClr>
                <a:srgbClr val="073763"/>
              </a:buClr>
              <a:buSzPts val="2400"/>
            </a:pPr>
            <a:endParaRPr lang="pt-BR" sz="3200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01597">
              <a:buClr>
                <a:srgbClr val="073763"/>
              </a:buClr>
              <a:buSzPts val="2400"/>
            </a:pPr>
            <a:r>
              <a:rPr lang="pt-BR" sz="32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 anotação @SpringBootTest é utilizada em uma classe de teste e diz ao Spring Boot para procurar uma classe de configuração principal, por exemplo, o @SpringBootApplication, e usá-la para iniciar um contexto de aplicativo Spring.</a:t>
            </a:r>
          </a:p>
          <a:p>
            <a:pPr marL="101597">
              <a:buClr>
                <a:srgbClr val="073763"/>
              </a:buClr>
              <a:buSzPts val="2400"/>
            </a:pPr>
            <a:endParaRPr sz="2400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CB9987E-2F29-4247-94E5-F120A1A1F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559" y="4220441"/>
            <a:ext cx="5010152" cy="2000251"/>
          </a:xfrm>
          <a:prstGeom prst="rect">
            <a:avLst/>
          </a:prstGeom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96108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595747" y="404389"/>
            <a:ext cx="11042072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5333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472368" y="1785968"/>
            <a:ext cx="11304033" cy="406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>
              <a:buClr>
                <a:srgbClr val="073763"/>
              </a:buClr>
              <a:buSzPts val="2400"/>
            </a:pPr>
            <a:r>
              <a:rPr lang="pt-BR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Utilize o Spring Boot Test para realizar um pequeno teste de integração em um projeto Spring Boot, seguindo as orientações da aula.</a:t>
            </a:r>
          </a:p>
          <a:p>
            <a:pPr marL="101597">
              <a:buClr>
                <a:srgbClr val="073763"/>
              </a:buClr>
              <a:buSzPts val="2400"/>
            </a:pPr>
            <a:endParaRPr lang="pt-BR"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>
              <a:buClr>
                <a:srgbClr val="073763"/>
              </a:buClr>
              <a:buSzPts val="2400"/>
            </a:pPr>
            <a:r>
              <a:rPr lang="pt-BR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https://github.com/Re04nan/dio-experts-spring-boot-java</a:t>
            </a:r>
          </a:p>
        </p:txBody>
      </p:sp>
    </p:spTree>
    <p:extLst>
      <p:ext uri="{BB962C8B-B14F-4D97-AF65-F5344CB8AC3E}">
        <p14:creationId xmlns:p14="http://schemas.microsoft.com/office/powerpoint/2010/main" val="319410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4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4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4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733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  <a:r>
              <a:rPr lang="en-US" sz="3733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Fórum</a:t>
            </a:r>
            <a:r>
              <a:rPr lang="en-US" sz="3733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curso</a:t>
            </a:r>
            <a:endParaRPr sz="2400" dirty="0"/>
          </a:p>
          <a:p>
            <a:r>
              <a:rPr lang="en-US" sz="3733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  <a:r>
              <a:rPr lang="en-US" sz="3733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Comunidade</a:t>
            </a:r>
            <a:r>
              <a:rPr lang="en-US" sz="3733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733" u="sng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733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4960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1995017" y="1473190"/>
            <a:ext cx="8465164" cy="437342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Visão Geral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Testes Unitários</a:t>
            </a:r>
          </a:p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Explorando o @SpringBootTest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609585" indent="-609585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609585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649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5| Etapa 1: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Visão Geral</a:t>
            </a:r>
          </a:p>
        </p:txBody>
      </p:sp>
      <p:sp>
        <p:nvSpPr>
          <p:cNvPr id="219" name="Google Shape;219;p19"/>
          <p:cNvSpPr txBox="1"/>
          <p:nvPr/>
        </p:nvSpPr>
        <p:spPr>
          <a:xfrm>
            <a:off x="719403" y="3332989"/>
            <a:ext cx="10281107" cy="163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Abstraia a complexidade de configuração com o Spring Boot</a:t>
            </a:r>
          </a:p>
        </p:txBody>
      </p:sp>
    </p:spTree>
    <p:extLst>
      <p:ext uri="{BB962C8B-B14F-4D97-AF65-F5344CB8AC3E}">
        <p14:creationId xmlns:p14="http://schemas.microsoft.com/office/powerpoint/2010/main" val="394832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472368" y="407600"/>
            <a:ext cx="11304033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Boot Test</a:t>
            </a:r>
            <a:endParaRPr sz="5333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472368" y="1432382"/>
            <a:ext cx="11304033" cy="4816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algn="just">
              <a:buClr>
                <a:srgbClr val="073763"/>
              </a:buClr>
              <a:buSzPts val="2400"/>
            </a:pPr>
            <a:r>
              <a:rPr lang="pt-BR" sz="32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 Spring Boot facilita o desenvolvimento de testes de unidade e integração com o Spring Boot Test, um recurso bastante utilizado no desenvolvimento de aplicações java para testar comportamentos do código e regras do negócio.</a:t>
            </a:r>
          </a:p>
          <a:p>
            <a:pPr marL="101597">
              <a:buClr>
                <a:srgbClr val="073763"/>
              </a:buClr>
              <a:buSzPts val="2400"/>
            </a:pPr>
            <a:endParaRPr lang="pt-BR" sz="3200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01597" algn="just">
              <a:buClr>
                <a:srgbClr val="073763"/>
              </a:buClr>
              <a:buSzPts val="2400"/>
            </a:pPr>
            <a:r>
              <a:rPr lang="pt-BR" sz="32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Para utilizarmos precisamos usar spring-boot-starter-</a:t>
            </a:r>
            <a:r>
              <a:rPr lang="pt-BR" sz="3200" dirty="0" err="1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test</a:t>
            </a:r>
            <a:r>
              <a:rPr lang="pt-BR" sz="32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, que importa os módulos de teste Spring Boot, bem como JUnit Jupiter, AssertJ, Hamcrest e várias outras bibliotecas úteis.</a:t>
            </a:r>
            <a:endParaRPr sz="3200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419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1080656" y="407600"/>
            <a:ext cx="10695745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Importância do Teste</a:t>
            </a:r>
            <a:endParaRPr sz="5333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472368" y="1432382"/>
            <a:ext cx="11304033" cy="4816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algn="just">
              <a:buClr>
                <a:srgbClr val="073763"/>
              </a:buClr>
              <a:buSzPts val="2400"/>
            </a:pPr>
            <a:r>
              <a:rPr lang="pt-BR" sz="3200" dirty="0">
                <a:solidFill>
                  <a:srgbClr val="073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 desenvolvimento de software, os erros podem aparecer em qualquer etapa do ciclo de vida do projeto. Com isso, o teste de software se torna essencial e não pode ser visto como uma atividade opcional, pois oferece os métodos e ferramentas necessárias para garantir a qualidade de qualquer desenvolvimento.</a:t>
            </a:r>
            <a:endParaRPr sz="2400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736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4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4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4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733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  <a:r>
              <a:rPr lang="en-US" sz="3733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Fórum</a:t>
            </a:r>
            <a:r>
              <a:rPr lang="en-US" sz="3733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curso</a:t>
            </a:r>
            <a:endParaRPr sz="2400" dirty="0"/>
          </a:p>
          <a:p>
            <a:r>
              <a:rPr lang="en-US" sz="3733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  <a:r>
              <a:rPr lang="en-US" sz="3733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Comunidade</a:t>
            </a:r>
            <a:r>
              <a:rPr lang="en-US" sz="3733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733" u="sng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733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6694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5| Etapa 2: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Testes Unitários</a:t>
            </a:r>
          </a:p>
        </p:txBody>
      </p:sp>
      <p:sp>
        <p:nvSpPr>
          <p:cNvPr id="219" name="Google Shape;219;p19"/>
          <p:cNvSpPr txBox="1"/>
          <p:nvPr/>
        </p:nvSpPr>
        <p:spPr>
          <a:xfrm>
            <a:off x="719403" y="3332989"/>
            <a:ext cx="10281107" cy="163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Abstraia a complexidade de configuração com o Spring Boot</a:t>
            </a:r>
          </a:p>
        </p:txBody>
      </p:sp>
    </p:spTree>
    <p:extLst>
      <p:ext uri="{BB962C8B-B14F-4D97-AF65-F5344CB8AC3E}">
        <p14:creationId xmlns:p14="http://schemas.microsoft.com/office/powerpoint/2010/main" val="416117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472368" y="407600"/>
            <a:ext cx="11304033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Testes Unitários</a:t>
            </a:r>
            <a:endParaRPr sz="5333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472367" y="1432383"/>
            <a:ext cx="5450079" cy="4746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>
              <a:buClr>
                <a:srgbClr val="073763"/>
              </a:buClr>
              <a:buSzPts val="2400"/>
            </a:pPr>
            <a:r>
              <a:rPr lang="pt-BR" sz="32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Os testes unitários é a base da pirâmide de testes onde são realizados o maior número de testes ou deveria para garantir a fidelidade do código e regras do negócio.</a:t>
            </a:r>
            <a:endParaRPr sz="3200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298FC3E-5A91-4C2C-B238-240A76010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448" y="1432383"/>
            <a:ext cx="5853953" cy="382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9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595747" y="404389"/>
            <a:ext cx="11042072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5333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472368" y="1785968"/>
            <a:ext cx="11304033" cy="406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>
              <a:buClr>
                <a:srgbClr val="073763"/>
              </a:buClr>
              <a:buSzPts val="2400"/>
            </a:pPr>
            <a:r>
              <a:rPr lang="pt-BR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Utilize o Spring Boot Test para realizar um pequeno teste unitário em um projeto Spring Boot, seguindo as orientações da aula.</a:t>
            </a:r>
          </a:p>
          <a:p>
            <a:pPr marL="101597">
              <a:buClr>
                <a:srgbClr val="073763"/>
              </a:buClr>
              <a:buSzPts val="2400"/>
            </a:pPr>
            <a:endParaRPr lang="pt-BR"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>
              <a:buClr>
                <a:srgbClr val="073763"/>
              </a:buClr>
              <a:buSzPts val="2400"/>
            </a:pPr>
            <a:r>
              <a:rPr lang="pt-BR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https://github.com/Re04nan/dio-experts-spring-boot-java</a:t>
            </a:r>
          </a:p>
        </p:txBody>
      </p:sp>
    </p:spTree>
    <p:extLst>
      <p:ext uri="{BB962C8B-B14F-4D97-AF65-F5344CB8AC3E}">
        <p14:creationId xmlns:p14="http://schemas.microsoft.com/office/powerpoint/2010/main" val="6587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</Words>
  <Application>Microsoft Office PowerPoint</Application>
  <PresentationFormat>Widescreen</PresentationFormat>
  <Paragraphs>64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Proxima Nova</vt:lpstr>
      <vt:lpstr>Tema do Office</vt:lpstr>
      <vt:lpstr>[Nome do palestrante] [Posição]</vt:lpstr>
      <vt:lpstr>Apresentação do PowerPoint</vt:lpstr>
      <vt:lpstr>[Nome do palestrante] [Posição]</vt:lpstr>
      <vt:lpstr>Apresentação do PowerPoint</vt:lpstr>
      <vt:lpstr>Apresentação do PowerPoint</vt:lpstr>
      <vt:lpstr>[Nome do palestrante] [Posição]</vt:lpstr>
      <vt:lpstr>[Nome do palestrante] [Posição]</vt:lpstr>
      <vt:lpstr>Apresentação do PowerPoint</vt:lpstr>
      <vt:lpstr>Apresentação do PowerPoint</vt:lpstr>
      <vt:lpstr>[Nome do palestrante] [Posição]</vt:lpstr>
      <vt:lpstr>[Nome do palestrante] [Posição]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Renan Marques</dc:creator>
  <cp:lastModifiedBy>Renan Marques</cp:lastModifiedBy>
  <cp:revision>2</cp:revision>
  <dcterms:created xsi:type="dcterms:W3CDTF">2021-08-25T20:14:37Z</dcterms:created>
  <dcterms:modified xsi:type="dcterms:W3CDTF">2021-08-25T21:47:38Z</dcterms:modified>
</cp:coreProperties>
</file>