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3" r:id="rId2"/>
    <p:sldId id="324" r:id="rId3"/>
    <p:sldId id="347" r:id="rId4"/>
    <p:sldId id="32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238DE-6ACC-43AF-8286-041D95B8B2D1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530E7-2B8F-4901-AFC1-929F2193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18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58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50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40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0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6CCCF-9017-47E1-AA85-D832AC51A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15420-2F65-4F74-AE3F-CC7DD590D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08E66-8952-4D18-9340-FBFAF381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140FC-6184-43E0-B81F-171D72B0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269C3-04E5-4D9C-B51F-B5B87FD1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94732-CCB4-42B2-BB77-55393122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B87574-4F51-43AB-8657-E5A8F1379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B3F83B-8B4C-4D7E-B9B2-5E2F33B7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647A06-DF54-4EB6-A165-0A020481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F8261-84B7-4A3C-BA66-827ADB9F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F760DC-B487-4006-BA5E-B2AD32B74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E2342F-801B-4BA4-A6FD-BDBC18D6C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19ECA-F67A-45EE-A16C-AEB3F318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22DAB-3DE8-4D21-81A4-A5C2B9AD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67518-1031-45AA-B828-89010EA3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0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8E7E2-1590-4112-B47F-3E5C1090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AA536-0128-4FEE-AF5B-98DA1F69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5B2538-ED33-4389-9967-8A975D2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B28305-E55A-4CEC-808F-00CDE0B8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6A75A2-EFD7-49FF-9F8D-2F78CB08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9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0DD2A-B8EE-433F-8366-88DE26A9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BC7CFD-7260-4F3D-8695-D1F512AB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588BD8-9AA0-4DD4-A352-1003C8DC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73E05-7E68-4E04-9EB0-EEE07148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C8A07-49B7-4312-A2F3-E1CD08E3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7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1636A-1D2E-4E33-B037-44A99687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CCD85-C0AC-4D81-8C05-DECF947F0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081826-7B71-4A2E-AFBD-0A7FC289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0CC5FA-7681-4622-A887-A4A9833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F45F24-4CAA-402B-BFB3-555219AA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A6A20-D8CA-4E44-88B1-9DD92486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02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D2B92-28B8-4671-9D71-E0BE0BC7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7C3483-EFA3-4DB0-87F1-9C04D7D7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A9E4BC-FEC8-4485-8327-0178FD5AB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BB449E-CFC8-43D3-B685-26163D681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84B0FE-3DF2-478F-AB16-89EC708EC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F295B9-705E-4FD5-93B9-CA3DC512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49BEC1-AD11-4B5F-BA95-71EE708C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283BAA-C017-44AE-8484-7F7EA62D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0C910-7B41-4161-BA93-D9A301C5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9BFC04-90DE-4524-90D4-780EA29E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A1BEB5-A7A5-4A18-A527-06A46E5F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123C18-B6B9-4E71-8FF1-CC37C8BE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1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C62E0F-EDEF-449D-9703-69D74E11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97F262-E40A-49A7-88B6-52B95FDD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87ECFD-8F7C-4AF3-A946-074D29F9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46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0084A-4DB2-47FE-9C14-DCB9C9B6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EA223-084F-4398-B0E3-CAC596AED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E933D8-7954-4102-8CBD-42280D3E4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74A5CC-3D81-4E46-ACD9-6158FDB3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3A85CD-8B6F-434C-933E-CAEA7B8F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0DA1B0-7869-4A92-9239-2D4CEFE3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54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C9B19-1BC0-4519-B96C-E66861E5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926D47-BC7B-40BA-B61D-F90966E6E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4F5000-4AEA-41CB-876C-4DE2D462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6E895E-06EC-4986-A237-8D6D135C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B230BA-91C8-49C2-829C-3340C4B2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8DB382-7EBA-4781-B785-AA414DEE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8B7D06-DF46-4997-95DB-14B78696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934E3F-1AAB-4870-941E-966C11B9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F6C633-997B-4B37-A3B8-03E804598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55AE-19C6-4880-A5B1-557038B3A0B3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08223-C1C0-4641-903F-D9655D5A5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829BD0-B47B-4B27-9E7C-F7A3BA62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1DE9-D097-48C3-AC88-FB203BADD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73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621000" y="1775934"/>
            <a:ext cx="11360800" cy="19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6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6:</a:t>
            </a: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Conclusão</a:t>
            </a:r>
            <a:r>
              <a:rPr lang="en-US" sz="5867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5867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621001" y="3280562"/>
            <a:ext cx="11092924" cy="145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89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72368" y="407600"/>
            <a:ext cx="11304033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640199"/>
            <a:ext cx="11304033" cy="386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ecossistema do Spring Boot veio para facilitar a vida dos desenvolvedores java, podemos ver mais a fundo o seu funcionamento nesse curso, porém, ainda a muito a se aprofundar caso tenha interesse de entender toda sua arquitetura e funcionalidades e não tem problema em não entender tudo, são diversos projetos e nem todos vamos utilizar, vai depender muito do projeto e outros fatores.</a:t>
            </a:r>
          </a:p>
        </p:txBody>
      </p:sp>
    </p:spTree>
    <p:extLst>
      <p:ext uri="{BB962C8B-B14F-4D97-AF65-F5344CB8AC3E}">
        <p14:creationId xmlns:p14="http://schemas.microsoft.com/office/powerpoint/2010/main" val="41668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72368" y="407600"/>
            <a:ext cx="11304033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Praticar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Abell46s Bruja GIF - Abell46s Bruja Ron GIFs">
            <a:extLst>
              <a:ext uri="{FF2B5EF4-FFF2-40B4-BE49-F238E27FC236}">
                <a16:creationId xmlns:a16="http://schemas.microsoft.com/office/drawing/2014/main" id="{7667BB16-A17F-4E80-969A-6A5277DE267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35" y="2234624"/>
            <a:ext cx="4915699" cy="23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D953E41-6FD6-4ED5-A088-9A3E5A68BF20}"/>
              </a:ext>
            </a:extLst>
          </p:cNvPr>
          <p:cNvSpPr txBox="1"/>
          <p:nvPr/>
        </p:nvSpPr>
        <p:spPr>
          <a:xfrm>
            <a:off x="407376" y="1890117"/>
            <a:ext cx="59657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continuação dos estudos ou consultas indico fortemente a documentação do Spring.io onde tem todas as especificações de cada projeto e anotações utilizadas.</a:t>
            </a:r>
            <a:endParaRPr lang="pt-BR" sz="1467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72CE4B-A2B1-47B4-ABD5-5FE30F74ADB8}"/>
              </a:ext>
            </a:extLst>
          </p:cNvPr>
          <p:cNvSpPr txBox="1"/>
          <p:nvPr/>
        </p:nvSpPr>
        <p:spPr>
          <a:xfrm>
            <a:off x="488910" y="5046445"/>
            <a:ext cx="610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u="sng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https://spring.io/projects</a:t>
            </a:r>
          </a:p>
        </p:txBody>
      </p:sp>
    </p:spTree>
    <p:extLst>
      <p:ext uri="{BB962C8B-B14F-4D97-AF65-F5344CB8AC3E}">
        <p14:creationId xmlns:p14="http://schemas.microsoft.com/office/powerpoint/2010/main" val="41134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curso</a:t>
            </a:r>
            <a:endParaRPr sz="2400" dirty="0"/>
          </a:p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u="sng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02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Renan Marques</dc:creator>
  <cp:lastModifiedBy>Renan Marques</cp:lastModifiedBy>
  <cp:revision>1</cp:revision>
  <dcterms:created xsi:type="dcterms:W3CDTF">2021-08-26T16:00:28Z</dcterms:created>
  <dcterms:modified xsi:type="dcterms:W3CDTF">2021-08-26T16:00:51Z</dcterms:modified>
</cp:coreProperties>
</file>