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FEDA8-479F-1D60-741A-11EE67106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43EF7C-B3C2-EF08-584C-8BF86AD5C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965213-580C-2BAA-DAA3-D95F8945D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6AD-759F-493C-80EC-A7AB32ED884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A140D5-9C91-BF29-2A8C-B6AAAD60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E319FD-01DC-46E2-6EF9-20E89728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F7B7-2231-4ED9-B67D-623EF12A3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49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18FFB-172B-E54A-73A9-3ADE8965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A09BA3-CBCF-29E2-11C7-2F48C8371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DAD6BD-6B91-6A79-E8A6-3BC94DF8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6AD-759F-493C-80EC-A7AB32ED884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AB2A51-D79C-73C4-4ACA-403B1EE7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D13332-B1B0-8655-2ED4-3B645C01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F7B7-2231-4ED9-B67D-623EF12A3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0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983B2B-7B63-5D47-880F-13E288D88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B687FB-0563-EC40-F8CD-252CBD3AA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2B9D9A-02B8-F9D4-49E7-7ADE1411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6AD-759F-493C-80EC-A7AB32ED884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01E41F-E612-9A5D-B123-1008AF62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ABAA75-7D2E-D728-FCF1-8FFCA4C3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F7B7-2231-4ED9-B67D-623EF12A3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05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31CC2-8F4E-B792-89F7-22114AF0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7E3989-6E5E-63F6-097C-AE8D517F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7C1931-FFE6-13B5-23A4-B6AD953C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6AD-759F-493C-80EC-A7AB32ED884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55D91C-B341-178F-BB40-33F5BB3EF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D3B520-3521-D189-199A-4CE871F4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F7B7-2231-4ED9-B67D-623EF12A3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28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0E251-D8EF-3970-8F19-C53EDD3E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0A2506-D1A7-ED78-0262-9FCD3FBC8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BBFC97-9ADA-924C-2133-4E22046D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6AD-759F-493C-80EC-A7AB32ED884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5ECA9-4143-AA66-3958-15EACE65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5494CB-3C25-5B8D-7939-D7BEEB7A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F7B7-2231-4ED9-B67D-623EF12A3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56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64C15-2747-AAFE-CCBF-D2B917DF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B17A70-4815-BC0A-3867-51AC5C28B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550FCF-B201-E2D2-C67C-7BA87108B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73FFA1-03AB-B535-D972-D9DF28E0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6AD-759F-493C-80EC-A7AB32ED884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A5205F-5893-182F-EFED-42529D68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722955-96E1-6216-0A1C-C2E4C490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F7B7-2231-4ED9-B67D-623EF12A3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6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E08CA-C264-570B-0601-0ECE0D03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49255B-18FA-54BC-5669-59493CE09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E8C659-E4CB-5275-20BD-99C3A330B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4E1EE1-96E4-DEF2-77B0-3EC79A579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C022E6-FBA1-2ADA-CB43-D8D959614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FE119DC-4DAB-393E-6AD2-EF528CF0A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6AD-759F-493C-80EC-A7AB32ED884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939F123-C416-F7EF-8080-DD21CF20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40141C-E2B4-40A0-04D1-FD535A4A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F7B7-2231-4ED9-B67D-623EF12A3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47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B9B44-C666-33E3-7410-3A0C7CF2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7F42B1C-7729-3655-A249-ABFD92D0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6AD-759F-493C-80EC-A7AB32ED884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493D2F-2090-73AA-5A40-95447344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31B935-12B6-A976-DDCA-B54E2FCC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F7B7-2231-4ED9-B67D-623EF12A3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31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E19A80-2A04-3EA8-C437-24776F04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6AD-759F-493C-80EC-A7AB32ED884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01772A5-BEAC-96EC-8A7E-DC8D583B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C06E63-B4CA-0D7F-9E02-0E76A546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F7B7-2231-4ED9-B67D-623EF12A3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31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9D281-EEDE-2075-995F-96791815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6C6A36-A9ED-3E40-DD19-29899A055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C6553B-544C-347F-E0B2-9142A90A7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3F0E6F-3336-8AB5-55A5-29867BF2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6AD-759F-493C-80EC-A7AB32ED884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770424-1DA3-C0DD-193A-182A06AD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4F2B55-CD3E-E764-6E7E-D31CDF3C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F7B7-2231-4ED9-B67D-623EF12A3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97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D1E47-4777-CF70-1856-A8F578E8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AC66ADC-4E28-5DD8-D0FB-42ED6B9E8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6EE8F4-3B32-8B4D-3555-271169131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05FFBD-F2D0-BAAA-C67B-5D531E9F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6AD-759F-493C-80EC-A7AB32ED884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83B65B-482D-D49E-A81D-9BE8B2E8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C2BE14-20FD-B6C8-AF12-9F003D4D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F7B7-2231-4ED9-B67D-623EF12A3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79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900B7F-D19B-EF4A-A7E3-CDC5B6355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7D2378-AFB1-9E4D-C82E-6E63455E8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6832C2-5695-AA70-946A-5E2E6AEF5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A6AD-759F-493C-80EC-A7AB32ED884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65C2EB-D978-F32F-3AC1-234211A61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02D766-FDE2-1829-F390-AC53C7863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4F7B7-2231-4ED9-B67D-623EF12A3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12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1452699-335B-87D1-ADB9-54FA937D3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026" y="-117780"/>
            <a:ext cx="12236026" cy="6996418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A4371B04-83B3-8510-F5CA-27F2AED19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87" y="3490913"/>
            <a:ext cx="10515600" cy="2852737"/>
          </a:xfrm>
        </p:spPr>
        <p:txBody>
          <a:bodyPr/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Challenge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pic>
        <p:nvPicPr>
          <p:cNvPr id="1026" name="Picture 2" descr="Ifood Logo (PNG e SVG) Download Vetorial Transparente">
            <a:extLst>
              <a:ext uri="{FF2B5EF4-FFF2-40B4-BE49-F238E27FC236}">
                <a16:creationId xmlns:a16="http://schemas.microsoft.com/office/drawing/2014/main" id="{4E77308E-9DB1-825C-A8A7-8286C2B22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42" y="307181"/>
            <a:ext cx="8724883" cy="461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55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AD6621B-D063-7720-B87A-EF09E4ADF04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026" y="-117780"/>
            <a:ext cx="12236026" cy="6996418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FDA4C15C-94BD-F956-AF80-D2FA6CA6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Insights</a:t>
            </a:r>
          </a:p>
        </p:txBody>
      </p:sp>
      <p:pic>
        <p:nvPicPr>
          <p:cNvPr id="2050" name="Picture 2" descr="Foto Ifood PNG com fundo transparente grátis em alta resolução">
            <a:extLst>
              <a:ext uri="{FF2B5EF4-FFF2-40B4-BE49-F238E27FC236}">
                <a16:creationId xmlns:a16="http://schemas.microsoft.com/office/drawing/2014/main" id="{4C166D1F-CD68-B276-C8A1-564D807ACAA5}"/>
              </a:ext>
            </a:extLst>
          </p:cNvPr>
          <p:cNvPicPr>
            <a:picLocks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37700" y="4066383"/>
            <a:ext cx="2262981" cy="226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1D01FD7D-80B3-3F89-0631-B314A44F7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181" y="2444751"/>
            <a:ext cx="9827419" cy="1492249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Entregas de acordo com as estações climáticas;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Tipos de entrega por horário;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Acessibilidade ao entregador por parte do restaurante.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68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AD6621B-D063-7720-B87A-EF09E4ADF04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026" y="-117780"/>
            <a:ext cx="12236026" cy="6996418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FDA4C15C-94BD-F956-AF80-D2FA6CA6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Estações Climáticas</a:t>
            </a:r>
          </a:p>
        </p:txBody>
      </p:sp>
      <p:pic>
        <p:nvPicPr>
          <p:cNvPr id="2050" name="Picture 2" descr="Foto Ifood PNG com fundo transparente grátis em alta resolução">
            <a:extLst>
              <a:ext uri="{FF2B5EF4-FFF2-40B4-BE49-F238E27FC236}">
                <a16:creationId xmlns:a16="http://schemas.microsoft.com/office/drawing/2014/main" id="{4C166D1F-CD68-B276-C8A1-564D807ACA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37700" y="4066383"/>
            <a:ext cx="2262981" cy="226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1D01FD7D-80B3-3F89-0631-B314A44F7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181" y="2444751"/>
            <a:ext cx="9014619" cy="3430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Nota-se que em dias mais quentes, há um aumento significativo de pedidos em estabelecimentos de bebidas, sorvetes e açaís. Dentre elas, cervejas, refrigerantes e sucos naturais/açaís estão em evidência.</a:t>
            </a:r>
          </a:p>
          <a:p>
            <a:pPr marL="0" indent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Já nos dias frios, o aumento significativo é observado no consumo de sopas/caldos, massas e vinhos.</a:t>
            </a:r>
          </a:p>
        </p:txBody>
      </p:sp>
    </p:spTree>
    <p:extLst>
      <p:ext uri="{BB962C8B-B14F-4D97-AF65-F5344CB8AC3E}">
        <p14:creationId xmlns:p14="http://schemas.microsoft.com/office/powerpoint/2010/main" val="318797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AD6621B-D063-7720-B87A-EF09E4ADF04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026" y="-117780"/>
            <a:ext cx="12236026" cy="6996418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FDA4C15C-94BD-F956-AF80-D2FA6CA6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Entrega por horário</a:t>
            </a:r>
          </a:p>
        </p:txBody>
      </p:sp>
      <p:pic>
        <p:nvPicPr>
          <p:cNvPr id="2050" name="Picture 2" descr="Foto Ifood PNG com fundo transparente grátis em alta resolução">
            <a:extLst>
              <a:ext uri="{FF2B5EF4-FFF2-40B4-BE49-F238E27FC236}">
                <a16:creationId xmlns:a16="http://schemas.microsoft.com/office/drawing/2014/main" id="{4C166D1F-CD68-B276-C8A1-564D807ACA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37700" y="4066383"/>
            <a:ext cx="2262981" cy="226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1D01FD7D-80B3-3F89-0631-B314A44F7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181" y="2089150"/>
            <a:ext cx="9014619" cy="3917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Observa-se que no período matutino as entregas mais constantes são: Farmácias, Supermercados e padarias.</a:t>
            </a:r>
          </a:p>
          <a:p>
            <a:pPr marL="0" indent="0">
              <a:buNone/>
            </a:pPr>
            <a:endParaRPr lang="pt-BR" dirty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Almoço: Sushi Bar, Hamburguerias, Pastas/massas.</a:t>
            </a:r>
          </a:p>
          <a:p>
            <a:pPr marL="0" indent="0">
              <a:buNone/>
            </a:pPr>
            <a:endParaRPr lang="pt-BR" dirty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Janta: O mais comum são os pedidos em Pizzarias, Hamburguerias e Petiscos. </a:t>
            </a:r>
          </a:p>
          <a:p>
            <a:pPr marL="0" indent="0">
              <a:buNone/>
            </a:pPr>
            <a:endParaRPr lang="pt-BR" dirty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8313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AD6621B-D063-7720-B87A-EF09E4ADF04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026" y="-117780"/>
            <a:ext cx="12236026" cy="6996418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FDA4C15C-94BD-F956-AF80-D2FA6CA6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Acessibilidade ao Entregador</a:t>
            </a:r>
          </a:p>
        </p:txBody>
      </p:sp>
      <p:pic>
        <p:nvPicPr>
          <p:cNvPr id="2050" name="Picture 2" descr="Foto Ifood PNG com fundo transparente grátis em alta resolução">
            <a:extLst>
              <a:ext uri="{FF2B5EF4-FFF2-40B4-BE49-F238E27FC236}">
                <a16:creationId xmlns:a16="http://schemas.microsoft.com/office/drawing/2014/main" id="{4C166D1F-CD68-B276-C8A1-564D807ACA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37700" y="4066383"/>
            <a:ext cx="2262981" cy="226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1D01FD7D-80B3-3F89-0631-B314A44F7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181" y="2089150"/>
            <a:ext cx="9014619" cy="3917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Visamos o bem-estar de nosso parceiro entregador, para que em cada coleta dos pedidos sejam oferecidas boas condições, como por exemplo: Tomadas USB, proteção aos dias de chuva, banheiros limpos e conservados, água, suco e snacks para um pausa nas entregas.</a:t>
            </a:r>
          </a:p>
        </p:txBody>
      </p:sp>
    </p:spTree>
    <p:extLst>
      <p:ext uri="{BB962C8B-B14F-4D97-AF65-F5344CB8AC3E}">
        <p14:creationId xmlns:p14="http://schemas.microsoft.com/office/powerpoint/2010/main" val="374620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Tema do Office</vt:lpstr>
      <vt:lpstr>Challenge </vt:lpstr>
      <vt:lpstr>Insights</vt:lpstr>
      <vt:lpstr>Estações Climáticas</vt:lpstr>
      <vt:lpstr>Entrega por horário</vt:lpstr>
      <vt:lpstr>Acessibilidade ao Entregador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</dc:title>
  <dc:creator>João Valero</dc:creator>
  <cp:lastModifiedBy>João Valero</cp:lastModifiedBy>
  <cp:revision>1</cp:revision>
  <dcterms:created xsi:type="dcterms:W3CDTF">2022-06-08T23:43:40Z</dcterms:created>
  <dcterms:modified xsi:type="dcterms:W3CDTF">2022-06-09T00:57:42Z</dcterms:modified>
</cp:coreProperties>
</file>