
<file path=[Content_Types].xml><?xml version="1.0" encoding="utf-8"?>
<Types xmlns="http://schemas.openxmlformats.org/package/2006/content-types">
  <Default Extension="enc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41_8CFF4035.xml" ContentType="application/vnd.ms-powerpoint.comments+xml"/>
  <Override PartName="/ppt/comments/modernComment_144_37265442.xml" ContentType="application/vnd.ms-powerpoint.comments+xml"/>
  <Override PartName="/ppt/comments/modernComment_140_2C4504BA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17" r:id="rId2"/>
    <p:sldId id="321" r:id="rId3"/>
    <p:sldId id="318" r:id="rId4"/>
    <p:sldId id="324" r:id="rId5"/>
    <p:sldId id="32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A371FC4-5F35-2B83-A2A7-11FA8A764CC8}" name="João Vítor Correia Pessoa" initials="JC" userId="78ef02c7a44822d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7182"/>
    <a:srgbClr val="DA654E"/>
    <a:srgbClr val="B7170B"/>
    <a:srgbClr val="6C1A20"/>
    <a:srgbClr val="696F81"/>
    <a:srgbClr val="FCFADD"/>
    <a:srgbClr val="020200"/>
    <a:srgbClr val="D60500"/>
    <a:srgbClr val="7B4F04"/>
    <a:srgbClr val="FFD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modernComment_140_2C4504B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ABEA6B2-CD97-43F3-AA27-C1C69BDDAE26}" authorId="{3A371FC4-5F35-2B83-A2A7-11FA8A764CC8}" created="2025-10-08T01:55:17.701">
    <pc:sldMkLst xmlns:pc="http://schemas.microsoft.com/office/powerpoint/2013/main/command">
      <pc:docMk/>
      <pc:sldMk cId="742720698" sldId="320"/>
    </pc:sldMkLst>
    <p188:txBody>
      <a:bodyPr/>
      <a:lstStyle/>
      <a:p>
        <a:r>
          <a:rPr lang="en-US"/>
          <a:t>ÍCONES</a:t>
        </a:r>
      </a:p>
    </p188:txBody>
  </p188:cm>
</p188:cmLst>
</file>

<file path=ppt/comments/modernComment_141_8CFF403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ED23FDF-83E6-4D9D-8004-E98197719252}" authorId="{3A371FC4-5F35-2B83-A2A7-11FA8A764CC8}" created="2025-10-08T02:56:14.398">
    <pc:sldMkLst xmlns:pc="http://schemas.microsoft.com/office/powerpoint/2013/main/command">
      <pc:docMk/>
      <pc:sldMk cId="2365538357" sldId="321"/>
    </pc:sldMkLst>
    <p188:txBody>
      <a:bodyPr/>
      <a:lstStyle/>
      <a:p>
        <a:r>
          <a:rPr lang="en-US"/>
          <a:t>Adiciona quem estiver faltando!</a:t>
        </a:r>
      </a:p>
    </p188:txBody>
  </p188:cm>
</p188:cmLst>
</file>

<file path=ppt/comments/modernComment_144_3726544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8CFEEC7-67A2-470C-88D0-6953A13CDE7E}" authorId="{3A371FC4-5F35-2B83-A2A7-11FA8A764CC8}" created="2025-10-08T02:55:15.600">
    <pc:sldMkLst xmlns:pc="http://schemas.microsoft.com/office/powerpoint/2013/main/command">
      <pc:docMk/>
      <pc:sldMk cId="925258818" sldId="324"/>
    </pc:sldMkLst>
    <p188:txBody>
      <a:bodyPr/>
      <a:lstStyle/>
      <a:p>
        <a:r>
          <a:rPr lang="en-US"/>
          <a:t>Só quem sabe vai pegar a referência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23B84-8C21-471E-8CE0-C8CED8C8C09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E6F47-E05A-4879-9C68-F2D303442B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41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F3695-EE33-C0C4-2443-CA6D0E7F1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A57488-D8BE-0FFD-A444-EA0C2419B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4C7143-C311-DB2B-AAFE-1849FAAA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74D4-B3EB-4BF5-9224-8EC9D8EB8B2D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A33E3D-C0D3-8C74-527E-1474B332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F13A92-F01E-B2A6-4EBB-CF090DE2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1706-D162-41A3-9A8F-AE02B8CEF5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4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F7BEA-5A2F-1DA6-1DBE-0B3109907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EB3153-1076-88EF-F953-BD5ED938A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5B7DF7-9034-B475-8B6B-66F14C559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74D4-B3EB-4BF5-9224-8EC9D8EB8B2D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18A19D-B41D-6254-F62B-7074B865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479206-B291-9121-55D0-9E132EA9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1706-D162-41A3-9A8F-AE02B8CEF5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9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42B710-F04B-0426-DED9-F3C07A0C6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616503-4301-1E4D-9ADB-C3FD67633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0D6768-D929-6E7F-506E-5C3E4998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74D4-B3EB-4BF5-9224-8EC9D8EB8B2D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54A81E-81C2-D0F1-B3DB-DA82F5FB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104AE6-64D8-CEF9-BCA2-D1ED894F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1706-D162-41A3-9A8F-AE02B8CEF5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81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73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F994F-EEC4-872C-D6F6-1CC2992C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A049C7-F0A8-1CF8-254A-84779176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0D4E5F-5100-1EE6-BD31-30318381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74D4-B3EB-4BF5-9224-8EC9D8EB8B2D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A7E9A1-6F83-D7E5-B433-E948C0D5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7B48F0-C622-FE4B-0267-AC893DD5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1706-D162-41A3-9A8F-AE02B8CEF5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9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F5DB3-EA2B-3769-ED30-96CE48C5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E17185-DAA1-6541-46C5-00F0963AC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92718A-C1C3-0739-BC29-EEF41C90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74D4-B3EB-4BF5-9224-8EC9D8EB8B2D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775860-AC78-5331-7406-F408FBEA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859BC3-F443-E060-EB95-4D65C470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1706-D162-41A3-9A8F-AE02B8CEF5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1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83227-8043-BD85-556D-63AB8618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C459AF-EB42-E9A4-A9B7-C894D0294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14D35D-8CF9-C494-8834-47B14CA00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E6D0A3-1241-C4DE-7DF8-1A17E36C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74D4-B3EB-4BF5-9224-8EC9D8EB8B2D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CBDCC6-7D1C-55EA-D8F3-B068B4A8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5F462E-B3CE-A832-3BAF-C02D429B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1706-D162-41A3-9A8F-AE02B8CEF5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6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BDB60-B5D4-C1D8-4E20-F4F1E21D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F07126-64DB-E0A6-EEC7-C9A8EE2DD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03156B-944A-3B1E-3D80-5F2D15149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C28FD80-5791-D382-C804-E25EB9BD3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F3FDD6-C666-8798-6A26-DCA3024D0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3FB8A9-66BB-D994-0FA4-BB98E3804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74D4-B3EB-4BF5-9224-8EC9D8EB8B2D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5020CC8-0CBF-E69F-99D5-40C444F1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1613A9-87BB-F630-0CB5-E90643E6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1706-D162-41A3-9A8F-AE02B8CEF5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4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3847D-605B-2E76-A674-B24AA4FE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93DD7F-3854-2E68-83CC-B6ECE3FB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74D4-B3EB-4BF5-9224-8EC9D8EB8B2D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876459-3082-C37A-E6CC-6B7FB34F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F2337C2-EC07-C286-6DDF-11960FB4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1706-D162-41A3-9A8F-AE02B8CEF5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4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A329355-BDD0-A2A5-9623-30CB0924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74D4-B3EB-4BF5-9224-8EC9D8EB8B2D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4060C8-1012-4CD3-BC8A-3858448A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D41ED1-5F5A-F00B-8A56-D43812DA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1706-D162-41A3-9A8F-AE02B8CEF5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7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C7497-F1EA-C754-373F-C5EF70A9B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C8F929-F37D-AEC0-4F72-D395C7698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956055-1611-CDC3-BAD5-41789F526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A03211-D897-B6B7-7A6C-F9D8E025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74D4-B3EB-4BF5-9224-8EC9D8EB8B2D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D74D54-781A-04BB-864A-AF1A0062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654C44-B956-7F0D-E325-EBFADE6A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1706-D162-41A3-9A8F-AE02B8CEF5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9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57005-EB5F-4791-A4AF-7F460534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532F796-B9D5-CF31-1163-13DD0C5AE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C2C863-0131-DABA-4885-2903A6B6F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03C9F0-3C56-F8C5-8129-5274252E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74D4-B3EB-4BF5-9224-8EC9D8EB8B2D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53088E-857C-DFAB-6263-6B669209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0B11D9-C27E-9279-4200-DF6B68F9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1706-D162-41A3-9A8F-AE02B8CEF5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4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C8A33AA-4527-428E-1116-1B481378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1DBAFF-4D57-C88B-1CB3-EB05540DF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6DF699-0E74-5724-9D5E-117476024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5E74D4-B3EB-4BF5-9224-8EC9D8EB8B2D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0FB748-0AD6-609F-A8EB-3D474A58D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9962F9-BAB7-7672-AD89-D1779E559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AB1706-D162-41A3-9A8F-AE02B8CEF5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8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enc"/><Relationship Id="rId7" Type="http://schemas.openxmlformats.org/officeDocument/2006/relationships/image" Target="../media/image5.enc"/><Relationship Id="rId2" Type="http://schemas.microsoft.com/office/2018/10/relationships/comments" Target="../comments/modernComment_141_8CFF40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nc"/><Relationship Id="rId5" Type="http://schemas.openxmlformats.org/officeDocument/2006/relationships/image" Target="../media/image3.enc"/><Relationship Id="rId10" Type="http://schemas.openxmlformats.org/officeDocument/2006/relationships/image" Target="../media/image8.jpeg"/><Relationship Id="rId4" Type="http://schemas.openxmlformats.org/officeDocument/2006/relationships/image" Target="../media/image2.enc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44_372654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8/10/relationships/comments" Target="../comments/modernComment_140_2C4504BA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54000" y="1694258"/>
            <a:ext cx="11430000" cy="73866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231F20"/>
                </a:solidFill>
                <a:latin typeface="Montserrat" pitchFamily="2" charset="0"/>
                <a:ea typeface="Noto Sans" pitchFamily="34" charset="-122"/>
                <a:cs typeface="Noto Sans" pitchFamily="34" charset="-120"/>
              </a:rPr>
              <a:t>TÍTULO</a:t>
            </a:r>
            <a:endParaRPr lang="en-US" sz="4800" dirty="0">
              <a:solidFill>
                <a:srgbClr val="231F20"/>
              </a:solidFill>
              <a:latin typeface="Montserrat" pitchFamily="2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095923" y="3649266"/>
            <a:ext cx="65" cy="28732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endParaRPr lang="en-US" sz="1867" dirty="0">
              <a:solidFill>
                <a:srgbClr val="231F20"/>
              </a:solidFill>
              <a:latin typeface="Montserrat" pitchFamily="2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5586168" y="3429000"/>
            <a:ext cx="1019510" cy="172393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867" dirty="0">
                <a:solidFill>
                  <a:srgbClr val="231F20"/>
                </a:solidFill>
                <a:latin typeface="Montserrat" pitchFamily="2" charset="0"/>
                <a:ea typeface="Noto Sans" pitchFamily="34" charset="-122"/>
                <a:cs typeface="Noto Sans" pitchFamily="34" charset="-120"/>
              </a:rPr>
              <a:t>Marcello</a:t>
            </a:r>
          </a:p>
          <a:p>
            <a:pPr algn="ctr"/>
            <a:r>
              <a:rPr lang="en-US" sz="1867" dirty="0">
                <a:solidFill>
                  <a:srgbClr val="231F20"/>
                </a:solidFill>
                <a:latin typeface="Montserrat" pitchFamily="2" charset="0"/>
                <a:ea typeface="Noto Sans" pitchFamily="34" charset="-122"/>
                <a:cs typeface="Noto Sans" pitchFamily="34" charset="-120"/>
              </a:rPr>
              <a:t>Rafael</a:t>
            </a:r>
          </a:p>
          <a:p>
            <a:pPr algn="ctr"/>
            <a:r>
              <a:rPr lang="pt-BR" sz="1867" dirty="0">
                <a:solidFill>
                  <a:srgbClr val="231F20"/>
                </a:solidFill>
                <a:latin typeface="Montserrat" pitchFamily="2" charset="0"/>
              </a:rPr>
              <a:t>Breno</a:t>
            </a:r>
          </a:p>
          <a:p>
            <a:pPr algn="ctr"/>
            <a:r>
              <a:rPr lang="pt-BR" sz="1867" dirty="0">
                <a:solidFill>
                  <a:srgbClr val="231F20"/>
                </a:solidFill>
                <a:latin typeface="Montserrat" pitchFamily="2" charset="0"/>
              </a:rPr>
              <a:t>Martina</a:t>
            </a:r>
          </a:p>
          <a:p>
            <a:pPr algn="ctr"/>
            <a:r>
              <a:rPr lang="pt-BR" sz="1867" dirty="0">
                <a:solidFill>
                  <a:srgbClr val="231F20"/>
                </a:solidFill>
                <a:latin typeface="Montserrat" pitchFamily="2" charset="0"/>
              </a:rPr>
              <a:t>Thiago</a:t>
            </a:r>
          </a:p>
          <a:p>
            <a:pPr algn="ctr"/>
            <a:r>
              <a:rPr lang="pt-BR" sz="1867" dirty="0">
                <a:solidFill>
                  <a:srgbClr val="231F20"/>
                </a:solidFill>
                <a:latin typeface="Montserrat" pitchFamily="2" charset="0"/>
              </a:rPr>
              <a:t>João</a:t>
            </a:r>
            <a:endParaRPr lang="en-US" sz="1867" dirty="0">
              <a:solidFill>
                <a:srgbClr val="231F20"/>
              </a:solidFill>
              <a:latin typeface="Montserrat" pitchFamily="2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3310745" y="5495524"/>
            <a:ext cx="5570436" cy="28732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867" dirty="0">
                <a:solidFill>
                  <a:srgbClr val="231F20"/>
                </a:solidFill>
                <a:latin typeface="Montserrat" pitchFamily="2" charset="0"/>
                <a:ea typeface="Noto Sans" pitchFamily="34" charset="-122"/>
                <a:cs typeface="Noto Sans" pitchFamily="34" charset="-120"/>
              </a:rPr>
              <a:t> Universidade Federal do Rio de Janeiro (UFRJ)</a:t>
            </a:r>
            <a:endParaRPr lang="en-US" sz="1867" dirty="0">
              <a:solidFill>
                <a:srgbClr val="231F20"/>
              </a:solidFill>
              <a:latin typeface="Montserrat" pitchFamily="2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405578" y="232381"/>
            <a:ext cx="9380773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231F20"/>
                </a:solidFill>
                <a:latin typeface="Montserrat" pitchFamily="2" charset="0"/>
                <a:ea typeface="Noto Sans" pitchFamily="34" charset="-122"/>
                <a:cs typeface="Noto Sans" pitchFamily="34" charset="-120"/>
              </a:rPr>
              <a:t>IEEE International Conference on Acoustics, Speech, and Signal Processing (ICASSP) 2026 </a:t>
            </a:r>
            <a:endParaRPr lang="en-US" sz="1600" dirty="0">
              <a:solidFill>
                <a:srgbClr val="231F20"/>
              </a:solidFill>
              <a:latin typeface="Montserrat" pitchFamily="2" charset="0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34942A69-0D07-FBE1-505B-A3B23FEFF8B4}"/>
              </a:ext>
            </a:extLst>
          </p:cNvPr>
          <p:cNvSpPr txBox="1"/>
          <p:nvPr/>
        </p:nvSpPr>
        <p:spPr>
          <a:xfrm>
            <a:off x="4874420" y="6125747"/>
            <a:ext cx="2189161" cy="495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23"/>
              </a:lnSpc>
            </a:pPr>
            <a:r>
              <a:rPr lang="en-US" sz="1466" spc="143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Rio de Janeiro</a:t>
            </a:r>
          </a:p>
          <a:p>
            <a:pPr algn="ctr">
              <a:lnSpc>
                <a:spcPts val="2023"/>
              </a:lnSpc>
              <a:spcBef>
                <a:spcPct val="0"/>
              </a:spcBef>
            </a:pPr>
            <a:r>
              <a:rPr lang="en-US" sz="1466" spc="143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10-07-2025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63535-B896-AEC2-0F03-3F854CA4E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>
            <a:extLst>
              <a:ext uri="{FF2B5EF4-FFF2-40B4-BE49-F238E27FC236}">
                <a16:creationId xmlns:a16="http://schemas.microsoft.com/office/drawing/2014/main" id="{237A3F98-BEF0-63B2-B605-85143E6FCE7E}"/>
              </a:ext>
            </a:extLst>
          </p:cNvPr>
          <p:cNvSpPr txBox="1"/>
          <p:nvPr/>
        </p:nvSpPr>
        <p:spPr>
          <a:xfrm>
            <a:off x="11947015" y="6475559"/>
            <a:ext cx="155759" cy="255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07"/>
              </a:lnSpc>
            </a:pPr>
            <a:r>
              <a:rPr lang="en-US" sz="1600" spc="157" dirty="0">
                <a:solidFill>
                  <a:srgbClr val="231F20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35" name="Text 0">
            <a:extLst>
              <a:ext uri="{FF2B5EF4-FFF2-40B4-BE49-F238E27FC236}">
                <a16:creationId xmlns:a16="http://schemas.microsoft.com/office/drawing/2014/main" id="{27B5ACCD-6C57-8D58-7CD2-EF55C8D01938}"/>
              </a:ext>
            </a:extLst>
          </p:cNvPr>
          <p:cNvSpPr/>
          <p:nvPr/>
        </p:nvSpPr>
        <p:spPr>
          <a:xfrm>
            <a:off x="381001" y="432960"/>
            <a:ext cx="3896901" cy="41043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667" b="1" dirty="0">
                <a:solidFill>
                  <a:srgbClr val="B22232"/>
                </a:solidFill>
                <a:latin typeface="Montserrat" pitchFamily="2" charset="0"/>
                <a:ea typeface="Noto Sans" pitchFamily="34" charset="-122"/>
                <a:cs typeface="Noto Sans" pitchFamily="34" charset="-120"/>
              </a:rPr>
              <a:t>RESPONSIBLE / TEAM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1C69D27F-670F-80F3-4FB3-6244862C4833}"/>
              </a:ext>
            </a:extLst>
          </p:cNvPr>
          <p:cNvSpPr/>
          <p:nvPr/>
        </p:nvSpPr>
        <p:spPr>
          <a:xfrm>
            <a:off x="381001" y="1365708"/>
            <a:ext cx="1223092" cy="41549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700" b="1" dirty="0">
                <a:solidFill>
                  <a:srgbClr val="231F20"/>
                </a:solidFill>
                <a:latin typeface="Montserrat" pitchFamily="2" charset="0"/>
                <a:ea typeface="Noto Sans" pitchFamily="34" charset="-122"/>
                <a:cs typeface="Noto Sans" pitchFamily="34" charset="-120"/>
              </a:rPr>
              <a:t>Owner</a:t>
            </a:r>
            <a:endParaRPr lang="en-US" sz="2700" dirty="0">
              <a:solidFill>
                <a:srgbClr val="231F20"/>
              </a:solidFill>
              <a:latin typeface="Montserrat" pitchFamily="2" charset="0"/>
            </a:endParaRP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3F790510-71BD-7582-5E5E-00D880EBDBD3}"/>
              </a:ext>
            </a:extLst>
          </p:cNvPr>
          <p:cNvSpPr/>
          <p:nvPr/>
        </p:nvSpPr>
        <p:spPr>
          <a:xfrm>
            <a:off x="381001" y="2045616"/>
            <a:ext cx="1131216" cy="1093510"/>
          </a:xfrm>
          <a:prstGeom prst="flowChartConnector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B717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CB79A9EE-4711-8B8A-7EA9-794AF045425F}"/>
              </a:ext>
            </a:extLst>
          </p:cNvPr>
          <p:cNvSpPr/>
          <p:nvPr/>
        </p:nvSpPr>
        <p:spPr>
          <a:xfrm>
            <a:off x="1604093" y="2045616"/>
            <a:ext cx="1131216" cy="1093510"/>
          </a:xfrm>
          <a:prstGeom prst="flowChartConnector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B717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BAE95DA7-B5A3-F62A-6CE3-4E1AEF7C8EB6}"/>
              </a:ext>
            </a:extLst>
          </p:cNvPr>
          <p:cNvSpPr/>
          <p:nvPr/>
        </p:nvSpPr>
        <p:spPr>
          <a:xfrm>
            <a:off x="381001" y="3429000"/>
            <a:ext cx="2755563" cy="41549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700" b="1" dirty="0">
                <a:solidFill>
                  <a:srgbClr val="231F20"/>
                </a:solidFill>
                <a:latin typeface="Montserrat" pitchFamily="2" charset="0"/>
                <a:ea typeface="Noto Sans" pitchFamily="34" charset="-122"/>
                <a:cs typeface="Noto Sans" pitchFamily="34" charset="-120"/>
              </a:rPr>
              <a:t>Research Team</a:t>
            </a:r>
            <a:endParaRPr lang="en-US" sz="2700" dirty="0">
              <a:solidFill>
                <a:srgbClr val="231F20"/>
              </a:solidFill>
              <a:latin typeface="Montserrat" pitchFamily="2" charset="0"/>
            </a:endParaRP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433D5845-56DC-7E8A-F4B2-2D264D5AA272}"/>
              </a:ext>
            </a:extLst>
          </p:cNvPr>
          <p:cNvSpPr/>
          <p:nvPr/>
        </p:nvSpPr>
        <p:spPr>
          <a:xfrm>
            <a:off x="381001" y="4153815"/>
            <a:ext cx="1131216" cy="1093510"/>
          </a:xfrm>
          <a:prstGeom prst="flowChartConnector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B717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3C8F5974-2878-3B5D-BE0B-FBCB625F16B0}"/>
              </a:ext>
            </a:extLst>
          </p:cNvPr>
          <p:cNvSpPr/>
          <p:nvPr/>
        </p:nvSpPr>
        <p:spPr>
          <a:xfrm>
            <a:off x="1758782" y="4153815"/>
            <a:ext cx="1131216" cy="1093510"/>
          </a:xfrm>
          <a:prstGeom prst="flowChartConnector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B717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1BE38D00-EEF0-F0FC-6B96-258032E9175B}"/>
              </a:ext>
            </a:extLst>
          </p:cNvPr>
          <p:cNvSpPr/>
          <p:nvPr/>
        </p:nvSpPr>
        <p:spPr>
          <a:xfrm>
            <a:off x="3136563" y="4153815"/>
            <a:ext cx="1131216" cy="1093510"/>
          </a:xfrm>
          <a:prstGeom prst="flowChartConnector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B717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uxograma: Conector 14">
            <a:extLst>
              <a:ext uri="{FF2B5EF4-FFF2-40B4-BE49-F238E27FC236}">
                <a16:creationId xmlns:a16="http://schemas.microsoft.com/office/drawing/2014/main" id="{C94BEB4A-2865-15A3-94E3-4C8E231A5702}"/>
              </a:ext>
            </a:extLst>
          </p:cNvPr>
          <p:cNvSpPr/>
          <p:nvPr/>
        </p:nvSpPr>
        <p:spPr>
          <a:xfrm>
            <a:off x="4514344" y="4153815"/>
            <a:ext cx="1131216" cy="1093510"/>
          </a:xfrm>
          <a:prstGeom prst="flowChartConnector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B717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67E83CB-5D44-6B4C-D2B8-5B8557ECB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972" y="5891548"/>
            <a:ext cx="2153807" cy="64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m do Pin de história">
            <a:extLst>
              <a:ext uri="{FF2B5EF4-FFF2-40B4-BE49-F238E27FC236}">
                <a16:creationId xmlns:a16="http://schemas.microsoft.com/office/drawing/2014/main" id="{65906155-1A16-BED6-B3FC-B4654E00E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47" y="5763607"/>
            <a:ext cx="1094393" cy="109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538357"/>
      </p:ext>
    </p:extLst>
  </p:cSld>
  <p:clrMapOvr>
    <a:masterClrMapping/>
  </p:clrMapOvr>
  <p:transition spd="slow">
    <p:push dir="u"/>
  </p:transition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11947015" y="6475559"/>
            <a:ext cx="155759" cy="255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07"/>
              </a:lnSpc>
            </a:pPr>
            <a:r>
              <a:rPr lang="en-US" sz="1600" spc="157" dirty="0">
                <a:solidFill>
                  <a:srgbClr val="231F20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35" name="Text 0">
            <a:extLst>
              <a:ext uri="{FF2B5EF4-FFF2-40B4-BE49-F238E27FC236}">
                <a16:creationId xmlns:a16="http://schemas.microsoft.com/office/drawing/2014/main" id="{F88F0D2F-539E-D642-0C9F-01F994645D20}"/>
              </a:ext>
            </a:extLst>
          </p:cNvPr>
          <p:cNvSpPr/>
          <p:nvPr/>
        </p:nvSpPr>
        <p:spPr>
          <a:xfrm>
            <a:off x="381001" y="432960"/>
            <a:ext cx="1793761" cy="41043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667" b="1" dirty="0">
                <a:solidFill>
                  <a:srgbClr val="B22232"/>
                </a:solidFill>
                <a:latin typeface="Montserrat" pitchFamily="2" charset="0"/>
                <a:ea typeface="Noto Sans" pitchFamily="34" charset="-122"/>
                <a:cs typeface="Noto Sans" pitchFamily="34" charset="-120"/>
              </a:rPr>
              <a:t>BASELINE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240DFDE3-4C7E-0510-6B20-949F283A384B}"/>
              </a:ext>
            </a:extLst>
          </p:cNvPr>
          <p:cNvGrpSpPr/>
          <p:nvPr/>
        </p:nvGrpSpPr>
        <p:grpSpPr>
          <a:xfrm>
            <a:off x="368966" y="1104900"/>
            <a:ext cx="10039664" cy="410433"/>
            <a:chOff x="0" y="0"/>
            <a:chExt cx="242193" cy="1488314"/>
          </a:xfrm>
          <a:solidFill>
            <a:srgbClr val="C00000"/>
          </a:solidFill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57F8D683-8A7D-E99C-0D02-970B46BFD677}"/>
                </a:ext>
              </a:extLst>
            </p:cNvPr>
            <p:cNvSpPr/>
            <p:nvPr/>
          </p:nvSpPr>
          <p:spPr>
            <a:xfrm>
              <a:off x="0" y="0"/>
              <a:ext cx="242193" cy="1488314"/>
            </a:xfrm>
            <a:custGeom>
              <a:avLst/>
              <a:gdLst/>
              <a:ahLst/>
              <a:cxnLst/>
              <a:rect l="l" t="t" r="r" b="b"/>
              <a:pathLst>
                <a:path w="242193" h="1488314">
                  <a:moveTo>
                    <a:pt x="0" y="0"/>
                  </a:moveTo>
                  <a:lnTo>
                    <a:pt x="242193" y="0"/>
                  </a:lnTo>
                  <a:lnTo>
                    <a:pt x="242193" y="1488314"/>
                  </a:lnTo>
                  <a:lnTo>
                    <a:pt x="0" y="14883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4">
              <a:extLst>
                <a:ext uri="{FF2B5EF4-FFF2-40B4-BE49-F238E27FC236}">
                  <a16:creationId xmlns:a16="http://schemas.microsoft.com/office/drawing/2014/main" id="{BA346988-7B9F-95F2-0694-632432A2ECA5}"/>
                </a:ext>
              </a:extLst>
            </p:cNvPr>
            <p:cNvSpPr txBox="1"/>
            <p:nvPr/>
          </p:nvSpPr>
          <p:spPr>
            <a:xfrm>
              <a:off x="0" y="-38100"/>
              <a:ext cx="242193" cy="1526414"/>
            </a:xfrm>
            <a:prstGeom prst="rect">
              <a:avLst/>
            </a:prstGeom>
            <a:grpFill/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28" name="Group 2">
            <a:extLst>
              <a:ext uri="{FF2B5EF4-FFF2-40B4-BE49-F238E27FC236}">
                <a16:creationId xmlns:a16="http://schemas.microsoft.com/office/drawing/2014/main" id="{33E6F027-C222-2ED5-0D8A-C00559F94F4B}"/>
              </a:ext>
            </a:extLst>
          </p:cNvPr>
          <p:cNvGrpSpPr/>
          <p:nvPr/>
        </p:nvGrpSpPr>
        <p:grpSpPr>
          <a:xfrm>
            <a:off x="10414000" y="1102707"/>
            <a:ext cx="1104235" cy="410433"/>
            <a:chOff x="0" y="0"/>
            <a:chExt cx="242193" cy="1488314"/>
          </a:xfrm>
          <a:solidFill>
            <a:srgbClr val="6A7182"/>
          </a:solidFill>
        </p:grpSpPr>
        <p:sp>
          <p:nvSpPr>
            <p:cNvPr id="33" name="Freeform 3">
              <a:extLst>
                <a:ext uri="{FF2B5EF4-FFF2-40B4-BE49-F238E27FC236}">
                  <a16:creationId xmlns:a16="http://schemas.microsoft.com/office/drawing/2014/main" id="{3C5262EE-F06C-0AAF-7643-92E5B2C530F5}"/>
                </a:ext>
              </a:extLst>
            </p:cNvPr>
            <p:cNvSpPr/>
            <p:nvPr/>
          </p:nvSpPr>
          <p:spPr>
            <a:xfrm>
              <a:off x="0" y="0"/>
              <a:ext cx="242193" cy="1488314"/>
            </a:xfrm>
            <a:custGeom>
              <a:avLst/>
              <a:gdLst/>
              <a:ahLst/>
              <a:cxnLst/>
              <a:rect l="l" t="t" r="r" b="b"/>
              <a:pathLst>
                <a:path w="242193" h="1488314">
                  <a:moveTo>
                    <a:pt x="0" y="0"/>
                  </a:moveTo>
                  <a:lnTo>
                    <a:pt x="242193" y="0"/>
                  </a:lnTo>
                  <a:lnTo>
                    <a:pt x="242193" y="1488314"/>
                  </a:lnTo>
                  <a:lnTo>
                    <a:pt x="0" y="1488314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4">
              <a:extLst>
                <a:ext uri="{FF2B5EF4-FFF2-40B4-BE49-F238E27FC236}">
                  <a16:creationId xmlns:a16="http://schemas.microsoft.com/office/drawing/2014/main" id="{9FC23CEC-1F14-821E-3D0B-15AD354CFAC8}"/>
                </a:ext>
              </a:extLst>
            </p:cNvPr>
            <p:cNvSpPr txBox="1"/>
            <p:nvPr/>
          </p:nvSpPr>
          <p:spPr>
            <a:xfrm>
              <a:off x="0" y="-38100"/>
              <a:ext cx="242193" cy="1526414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36" name="Text 1">
            <a:extLst>
              <a:ext uri="{FF2B5EF4-FFF2-40B4-BE49-F238E27FC236}">
                <a16:creationId xmlns:a16="http://schemas.microsoft.com/office/drawing/2014/main" id="{80493C5F-010B-9A3F-73BC-1B72ADE9082C}"/>
              </a:ext>
            </a:extLst>
          </p:cNvPr>
          <p:cNvSpPr/>
          <p:nvPr/>
        </p:nvSpPr>
        <p:spPr>
          <a:xfrm>
            <a:off x="864636" y="1189370"/>
            <a:ext cx="815929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ontserrat" pitchFamily="2" charset="0"/>
                <a:ea typeface="Noto Sans" pitchFamily="34" charset="-122"/>
                <a:cs typeface="Noto Sans" pitchFamily="34" charset="-120"/>
              </a:rPr>
              <a:t>Timeline</a:t>
            </a:r>
            <a:endParaRPr lang="en-US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1BBDFEE4-81F6-E807-28AD-D0B37BC61235}"/>
              </a:ext>
            </a:extLst>
          </p:cNvPr>
          <p:cNvCxnSpPr/>
          <p:nvPr/>
        </p:nvCxnSpPr>
        <p:spPr>
          <a:xfrm>
            <a:off x="2174762" y="1513140"/>
            <a:ext cx="0" cy="4962419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E9AF1AAA-7CC6-81F0-F337-139814E7A615}"/>
              </a:ext>
            </a:extLst>
          </p:cNvPr>
          <p:cNvCxnSpPr/>
          <p:nvPr/>
        </p:nvCxnSpPr>
        <p:spPr>
          <a:xfrm>
            <a:off x="3539879" y="1513138"/>
            <a:ext cx="0" cy="4962419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030062B4-57DF-918E-DE12-8B4EC7E3EBE7}"/>
              </a:ext>
            </a:extLst>
          </p:cNvPr>
          <p:cNvCxnSpPr/>
          <p:nvPr/>
        </p:nvCxnSpPr>
        <p:spPr>
          <a:xfrm>
            <a:off x="4925406" y="1513138"/>
            <a:ext cx="0" cy="4962419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855494B2-3FFB-9A0D-1638-C0D141B14E36}"/>
              </a:ext>
            </a:extLst>
          </p:cNvPr>
          <p:cNvCxnSpPr/>
          <p:nvPr/>
        </p:nvCxnSpPr>
        <p:spPr>
          <a:xfrm>
            <a:off x="6312804" y="1513138"/>
            <a:ext cx="0" cy="4962419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E974DBDE-A2BD-90EE-8CA7-9DE5B2B29012}"/>
              </a:ext>
            </a:extLst>
          </p:cNvPr>
          <p:cNvCxnSpPr/>
          <p:nvPr/>
        </p:nvCxnSpPr>
        <p:spPr>
          <a:xfrm>
            <a:off x="7673980" y="1513138"/>
            <a:ext cx="0" cy="4962419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205CFD34-E507-8506-F35D-12AE8CBE0FA5}"/>
              </a:ext>
            </a:extLst>
          </p:cNvPr>
          <p:cNvCxnSpPr/>
          <p:nvPr/>
        </p:nvCxnSpPr>
        <p:spPr>
          <a:xfrm>
            <a:off x="9039019" y="1513138"/>
            <a:ext cx="0" cy="4962419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90571178-DE80-C0DC-CAF8-EAF05D6FB676}"/>
              </a:ext>
            </a:extLst>
          </p:cNvPr>
          <p:cNvCxnSpPr/>
          <p:nvPr/>
        </p:nvCxnSpPr>
        <p:spPr>
          <a:xfrm>
            <a:off x="10398110" y="1513138"/>
            <a:ext cx="0" cy="4962419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10" name="Text 1">
            <a:extLst>
              <a:ext uri="{FF2B5EF4-FFF2-40B4-BE49-F238E27FC236}">
                <a16:creationId xmlns:a16="http://schemas.microsoft.com/office/drawing/2014/main" id="{DF51966C-0F36-B1AC-71F8-5A46B8EA23A9}"/>
              </a:ext>
            </a:extLst>
          </p:cNvPr>
          <p:cNvSpPr/>
          <p:nvPr/>
        </p:nvSpPr>
        <p:spPr>
          <a:xfrm>
            <a:off x="2514972" y="1189370"/>
            <a:ext cx="665247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ontserrat" pitchFamily="2" charset="0"/>
                <a:ea typeface="Noto Sans" pitchFamily="34" charset="-122"/>
                <a:cs typeface="Noto Sans" pitchFamily="34" charset="-120"/>
              </a:rPr>
              <a:t>Week 1</a:t>
            </a:r>
            <a:endParaRPr lang="en-US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4111" name="Text 1">
            <a:extLst>
              <a:ext uri="{FF2B5EF4-FFF2-40B4-BE49-F238E27FC236}">
                <a16:creationId xmlns:a16="http://schemas.microsoft.com/office/drawing/2014/main" id="{89228091-14FC-6D6B-3503-8882C44C32C7}"/>
              </a:ext>
            </a:extLst>
          </p:cNvPr>
          <p:cNvSpPr/>
          <p:nvPr/>
        </p:nvSpPr>
        <p:spPr>
          <a:xfrm>
            <a:off x="3911144" y="1189370"/>
            <a:ext cx="700513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ontserrat" pitchFamily="2" charset="0"/>
                <a:ea typeface="Noto Sans" pitchFamily="34" charset="-122"/>
                <a:cs typeface="Noto Sans" pitchFamily="34" charset="-120"/>
              </a:rPr>
              <a:t>Week 2</a:t>
            </a:r>
            <a:endParaRPr lang="en-US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4112" name="Text 1">
            <a:extLst>
              <a:ext uri="{FF2B5EF4-FFF2-40B4-BE49-F238E27FC236}">
                <a16:creationId xmlns:a16="http://schemas.microsoft.com/office/drawing/2014/main" id="{A7214293-61EF-B62D-2F64-4EA91EAE970E}"/>
              </a:ext>
            </a:extLst>
          </p:cNvPr>
          <p:cNvSpPr/>
          <p:nvPr/>
        </p:nvSpPr>
        <p:spPr>
          <a:xfrm>
            <a:off x="5283865" y="1182940"/>
            <a:ext cx="700513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ontserrat" pitchFamily="2" charset="0"/>
                <a:ea typeface="Noto Sans" pitchFamily="34" charset="-122"/>
                <a:cs typeface="Noto Sans" pitchFamily="34" charset="-120"/>
              </a:rPr>
              <a:t>Week 3</a:t>
            </a:r>
            <a:endParaRPr lang="en-US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4113" name="Text 1">
            <a:extLst>
              <a:ext uri="{FF2B5EF4-FFF2-40B4-BE49-F238E27FC236}">
                <a16:creationId xmlns:a16="http://schemas.microsoft.com/office/drawing/2014/main" id="{5B910D8D-D1D7-9FA9-1D18-91F5A599E601}"/>
              </a:ext>
            </a:extLst>
          </p:cNvPr>
          <p:cNvSpPr/>
          <p:nvPr/>
        </p:nvSpPr>
        <p:spPr>
          <a:xfrm>
            <a:off x="6659946" y="1195801"/>
            <a:ext cx="718145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ontserrat" pitchFamily="2" charset="0"/>
                <a:ea typeface="Noto Sans" pitchFamily="34" charset="-122"/>
                <a:cs typeface="Noto Sans" pitchFamily="34" charset="-120"/>
              </a:rPr>
              <a:t>Week 4</a:t>
            </a:r>
            <a:endParaRPr lang="en-US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4114" name="Text 1">
            <a:extLst>
              <a:ext uri="{FF2B5EF4-FFF2-40B4-BE49-F238E27FC236}">
                <a16:creationId xmlns:a16="http://schemas.microsoft.com/office/drawing/2014/main" id="{88508A7F-7735-C410-BC68-85C17FA7CFB7}"/>
              </a:ext>
            </a:extLst>
          </p:cNvPr>
          <p:cNvSpPr/>
          <p:nvPr/>
        </p:nvSpPr>
        <p:spPr>
          <a:xfrm>
            <a:off x="8062367" y="1189370"/>
            <a:ext cx="702115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ontserrat" pitchFamily="2" charset="0"/>
                <a:ea typeface="Noto Sans" pitchFamily="34" charset="-122"/>
                <a:cs typeface="Noto Sans" pitchFamily="34" charset="-120"/>
              </a:rPr>
              <a:t>Week 5</a:t>
            </a:r>
            <a:endParaRPr lang="en-US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4115" name="Text 1">
            <a:extLst>
              <a:ext uri="{FF2B5EF4-FFF2-40B4-BE49-F238E27FC236}">
                <a16:creationId xmlns:a16="http://schemas.microsoft.com/office/drawing/2014/main" id="{B9BC6C24-752B-59DE-E3C1-36CCF01BF969}"/>
              </a:ext>
            </a:extLst>
          </p:cNvPr>
          <p:cNvSpPr/>
          <p:nvPr/>
        </p:nvSpPr>
        <p:spPr>
          <a:xfrm>
            <a:off x="9475598" y="1178503"/>
            <a:ext cx="708527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ontserrat" pitchFamily="2" charset="0"/>
                <a:ea typeface="Noto Sans" pitchFamily="34" charset="-122"/>
                <a:cs typeface="Noto Sans" pitchFamily="34" charset="-120"/>
              </a:rPr>
              <a:t>Week 6</a:t>
            </a:r>
            <a:endParaRPr lang="en-US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4125" name="Text 1">
            <a:extLst>
              <a:ext uri="{FF2B5EF4-FFF2-40B4-BE49-F238E27FC236}">
                <a16:creationId xmlns:a16="http://schemas.microsoft.com/office/drawing/2014/main" id="{B091A7F7-AE05-C308-8771-F77E19D310D2}"/>
              </a:ext>
            </a:extLst>
          </p:cNvPr>
          <p:cNvSpPr/>
          <p:nvPr/>
        </p:nvSpPr>
        <p:spPr>
          <a:xfrm>
            <a:off x="498415" y="1766333"/>
            <a:ext cx="1546898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b="1" dirty="0" err="1">
                <a:solidFill>
                  <a:srgbClr val="231F20"/>
                </a:solidFill>
                <a:latin typeface="Montserrat" pitchFamily="2" charset="0"/>
                <a:ea typeface="Noto Sans" pitchFamily="34" charset="-122"/>
                <a:cs typeface="Noto Sans" pitchFamily="34" charset="-120"/>
              </a:rPr>
              <a:t>Reunião</a:t>
            </a:r>
            <a:r>
              <a:rPr lang="en-US" sz="1400" b="1" dirty="0">
                <a:solidFill>
                  <a:srgbClr val="231F20"/>
                </a:solidFill>
                <a:latin typeface="Montserrat" pitchFamily="2" charset="0"/>
                <a:ea typeface="Noto Sans" pitchFamily="34" charset="-122"/>
                <a:cs typeface="Noto Sans" pitchFamily="34" charset="-120"/>
              </a:rPr>
              <a:t> kick-off</a:t>
            </a:r>
            <a:endParaRPr lang="en-US" sz="1400" dirty="0">
              <a:solidFill>
                <a:srgbClr val="231F20"/>
              </a:solidFill>
              <a:latin typeface="Montserrat" pitchFamily="2" charset="0"/>
            </a:endParaRPr>
          </a:p>
        </p:txBody>
      </p:sp>
      <p:sp>
        <p:nvSpPr>
          <p:cNvPr id="4126" name="Text 1">
            <a:extLst>
              <a:ext uri="{FF2B5EF4-FFF2-40B4-BE49-F238E27FC236}">
                <a16:creationId xmlns:a16="http://schemas.microsoft.com/office/drawing/2014/main" id="{08BD17C4-A822-0C84-2753-CC0555E2DCF5}"/>
              </a:ext>
            </a:extLst>
          </p:cNvPr>
          <p:cNvSpPr/>
          <p:nvPr/>
        </p:nvSpPr>
        <p:spPr>
          <a:xfrm>
            <a:off x="10644237" y="1189370"/>
            <a:ext cx="596317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ontserrat" pitchFamily="2" charset="0"/>
                <a:ea typeface="Noto Sans" pitchFamily="34" charset="-122"/>
                <a:cs typeface="Noto Sans" pitchFamily="34" charset="-120"/>
              </a:rPr>
              <a:t>Status</a:t>
            </a:r>
            <a:endParaRPr lang="en-US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4127" name="Retângulo: Cantos Arredondados 4126">
            <a:extLst>
              <a:ext uri="{FF2B5EF4-FFF2-40B4-BE49-F238E27FC236}">
                <a16:creationId xmlns:a16="http://schemas.microsoft.com/office/drawing/2014/main" id="{8E6C66D3-2F28-BE2E-A6E9-B8E5110F8388}"/>
              </a:ext>
            </a:extLst>
          </p:cNvPr>
          <p:cNvSpPr/>
          <p:nvPr/>
        </p:nvSpPr>
        <p:spPr>
          <a:xfrm>
            <a:off x="2225562" y="1791733"/>
            <a:ext cx="8112238" cy="1572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8" name="Retângulo: Cantos Arredondados 4127">
            <a:extLst>
              <a:ext uri="{FF2B5EF4-FFF2-40B4-BE49-F238E27FC236}">
                <a16:creationId xmlns:a16="http://schemas.microsoft.com/office/drawing/2014/main" id="{DFFBA610-E8E9-44F5-BD38-982AE559493E}"/>
              </a:ext>
            </a:extLst>
          </p:cNvPr>
          <p:cNvSpPr/>
          <p:nvPr/>
        </p:nvSpPr>
        <p:spPr>
          <a:xfrm>
            <a:off x="2225562" y="1791733"/>
            <a:ext cx="416036" cy="15723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687D5D-CB7F-3820-BBAD-86C09BD6E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0B2516-44DE-8CF4-3CB0-1BFC50A64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 descr="Uma imagem contendo pessoa, pequeno, menino, no interior&#10;&#10;O conteúdo gerado por IA pode estar incorreto.">
            <a:extLst>
              <a:ext uri="{FF2B5EF4-FFF2-40B4-BE49-F238E27FC236}">
                <a16:creationId xmlns:a16="http://schemas.microsoft.com/office/drawing/2014/main" id="{5E5F2F67-6C70-543B-B652-224AD8F7E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29"/>
          <a:stretch>
            <a:fillRect/>
          </a:stretch>
        </p:blipFill>
        <p:spPr>
          <a:xfrm flipH="1">
            <a:off x="0" y="0"/>
            <a:ext cx="12190476" cy="6856718"/>
          </a:xfrm>
          <a:prstGeom prst="rect">
            <a:avLst/>
          </a:prstGeom>
        </p:spPr>
      </p:pic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122C5ECB-9371-473A-89F1-8A42A7BFBE18}"/>
              </a:ext>
            </a:extLst>
          </p:cNvPr>
          <p:cNvSpPr/>
          <p:nvPr/>
        </p:nvSpPr>
        <p:spPr>
          <a:xfrm>
            <a:off x="0" y="0"/>
            <a:ext cx="6196519" cy="6858000"/>
          </a:xfrm>
          <a:custGeom>
            <a:avLst/>
            <a:gdLst/>
            <a:ahLst/>
            <a:cxnLst/>
            <a:rect l="l" t="t" r="r" b="b"/>
            <a:pathLst>
              <a:path w="6196519" h="6858000">
                <a:moveTo>
                  <a:pt x="5225192" y="3380832"/>
                </a:moveTo>
                <a:cubicBezTo>
                  <a:pt x="5262950" y="3380832"/>
                  <a:pt x="5291007" y="3400326"/>
                  <a:pt x="5309364" y="3439315"/>
                </a:cubicBezTo>
                <a:cubicBezTo>
                  <a:pt x="5327721" y="3478304"/>
                  <a:pt x="5336899" y="3560925"/>
                  <a:pt x="5336899" y="3687180"/>
                </a:cubicBezTo>
                <a:cubicBezTo>
                  <a:pt x="5336899" y="3814464"/>
                  <a:pt x="5327632" y="3897459"/>
                  <a:pt x="5309097" y="3936162"/>
                </a:cubicBezTo>
                <a:cubicBezTo>
                  <a:pt x="5290563" y="3974866"/>
                  <a:pt x="5262594" y="3994217"/>
                  <a:pt x="5225192" y="3994217"/>
                </a:cubicBezTo>
                <a:cubicBezTo>
                  <a:pt x="5187841" y="3994217"/>
                  <a:pt x="5160119" y="3974030"/>
                  <a:pt x="5142025" y="3933655"/>
                </a:cubicBezTo>
                <a:cubicBezTo>
                  <a:pt x="5123932" y="3893280"/>
                  <a:pt x="5114885" y="3811121"/>
                  <a:pt x="5114885" y="3687180"/>
                </a:cubicBezTo>
                <a:cubicBezTo>
                  <a:pt x="5114885" y="3560955"/>
                  <a:pt x="5124017" y="3478341"/>
                  <a:pt x="5142281" y="3439337"/>
                </a:cubicBezTo>
                <a:cubicBezTo>
                  <a:pt x="5160545" y="3400333"/>
                  <a:pt x="5188182" y="3380832"/>
                  <a:pt x="5225192" y="3380832"/>
                </a:cubicBezTo>
                <a:close/>
                <a:moveTo>
                  <a:pt x="986567" y="3380832"/>
                </a:moveTo>
                <a:cubicBezTo>
                  <a:pt x="1024325" y="3380832"/>
                  <a:pt x="1052383" y="3400326"/>
                  <a:pt x="1070740" y="3439315"/>
                </a:cubicBezTo>
                <a:cubicBezTo>
                  <a:pt x="1089096" y="3478304"/>
                  <a:pt x="1098275" y="3560925"/>
                  <a:pt x="1098275" y="3687180"/>
                </a:cubicBezTo>
                <a:cubicBezTo>
                  <a:pt x="1098275" y="3814464"/>
                  <a:pt x="1089007" y="3897459"/>
                  <a:pt x="1070472" y="3936162"/>
                </a:cubicBezTo>
                <a:cubicBezTo>
                  <a:pt x="1051938" y="3974866"/>
                  <a:pt x="1023969" y="3994217"/>
                  <a:pt x="986567" y="3994217"/>
                </a:cubicBezTo>
                <a:cubicBezTo>
                  <a:pt x="949216" y="3994217"/>
                  <a:pt x="921494" y="3974030"/>
                  <a:pt x="903400" y="3933655"/>
                </a:cubicBezTo>
                <a:cubicBezTo>
                  <a:pt x="885307" y="3893280"/>
                  <a:pt x="876260" y="3811121"/>
                  <a:pt x="876260" y="3687180"/>
                </a:cubicBezTo>
                <a:cubicBezTo>
                  <a:pt x="876260" y="3560955"/>
                  <a:pt x="885392" y="3478341"/>
                  <a:pt x="903656" y="3439337"/>
                </a:cubicBezTo>
                <a:cubicBezTo>
                  <a:pt x="921920" y="3400333"/>
                  <a:pt x="949557" y="3380832"/>
                  <a:pt x="986567" y="3380832"/>
                </a:cubicBezTo>
                <a:close/>
                <a:moveTo>
                  <a:pt x="4385181" y="3380120"/>
                </a:moveTo>
                <a:lnTo>
                  <a:pt x="4435259" y="3380120"/>
                </a:lnTo>
                <a:cubicBezTo>
                  <a:pt x="4463826" y="3380120"/>
                  <a:pt x="4485520" y="3382863"/>
                  <a:pt x="4500341" y="3388348"/>
                </a:cubicBezTo>
                <a:cubicBezTo>
                  <a:pt x="4515162" y="3393833"/>
                  <a:pt x="4528256" y="3406391"/>
                  <a:pt x="4539623" y="3426023"/>
                </a:cubicBezTo>
                <a:cubicBezTo>
                  <a:pt x="4550989" y="3445654"/>
                  <a:pt x="4556673" y="3471992"/>
                  <a:pt x="4556673" y="3505036"/>
                </a:cubicBezTo>
                <a:cubicBezTo>
                  <a:pt x="4556673" y="3544707"/>
                  <a:pt x="4549447" y="3576145"/>
                  <a:pt x="4534997" y="3599349"/>
                </a:cubicBezTo>
                <a:cubicBezTo>
                  <a:pt x="4520547" y="3622553"/>
                  <a:pt x="4487300" y="3634156"/>
                  <a:pt x="4435259" y="3634156"/>
                </a:cubicBezTo>
                <a:lnTo>
                  <a:pt x="4385181" y="3634156"/>
                </a:lnTo>
                <a:close/>
                <a:moveTo>
                  <a:pt x="4146800" y="3197243"/>
                </a:moveTo>
                <a:lnTo>
                  <a:pt x="4146800" y="4177806"/>
                </a:lnTo>
                <a:lnTo>
                  <a:pt x="4385181" y="4177806"/>
                </a:lnTo>
                <a:lnTo>
                  <a:pt x="4385181" y="3825572"/>
                </a:lnTo>
                <a:lnTo>
                  <a:pt x="4444287" y="3825572"/>
                </a:lnTo>
                <a:cubicBezTo>
                  <a:pt x="4538912" y="3825572"/>
                  <a:pt x="4609669" y="3814911"/>
                  <a:pt x="4656556" y="3793590"/>
                </a:cubicBezTo>
                <a:cubicBezTo>
                  <a:pt x="4703442" y="3772268"/>
                  <a:pt x="4740145" y="3737582"/>
                  <a:pt x="4766662" y="3689531"/>
                </a:cubicBezTo>
                <a:cubicBezTo>
                  <a:pt x="4793180" y="3641481"/>
                  <a:pt x="4806439" y="3581409"/>
                  <a:pt x="4806439" y="3509317"/>
                </a:cubicBezTo>
                <a:cubicBezTo>
                  <a:pt x="4806439" y="3434186"/>
                  <a:pt x="4790004" y="3370766"/>
                  <a:pt x="4757134" y="3319057"/>
                </a:cubicBezTo>
                <a:cubicBezTo>
                  <a:pt x="4724264" y="3267349"/>
                  <a:pt x="4683592" y="3234119"/>
                  <a:pt x="4635119" y="3219369"/>
                </a:cubicBezTo>
                <a:cubicBezTo>
                  <a:pt x="4586646" y="3204618"/>
                  <a:pt x="4520078" y="3197243"/>
                  <a:pt x="4435414" y="3197243"/>
                </a:cubicBezTo>
                <a:close/>
                <a:moveTo>
                  <a:pt x="3041900" y="3197243"/>
                </a:moveTo>
                <a:lnTo>
                  <a:pt x="3041900" y="4177806"/>
                </a:lnTo>
                <a:lnTo>
                  <a:pt x="3241144" y="4177806"/>
                </a:lnTo>
                <a:lnTo>
                  <a:pt x="3241144" y="3380554"/>
                </a:lnTo>
                <a:lnTo>
                  <a:pt x="3392744" y="4177806"/>
                </a:lnTo>
                <a:lnTo>
                  <a:pt x="3568372" y="4177806"/>
                </a:lnTo>
                <a:lnTo>
                  <a:pt x="3737118" y="3380554"/>
                </a:lnTo>
                <a:lnTo>
                  <a:pt x="3737118" y="4177806"/>
                </a:lnTo>
                <a:lnTo>
                  <a:pt x="3962690" y="4177806"/>
                </a:lnTo>
                <a:lnTo>
                  <a:pt x="3962690" y="3197243"/>
                </a:lnTo>
                <a:lnTo>
                  <a:pt x="3638419" y="3197243"/>
                </a:lnTo>
                <a:lnTo>
                  <a:pt x="3499004" y="3785245"/>
                </a:lnTo>
                <a:lnTo>
                  <a:pt x="3374999" y="3197243"/>
                </a:lnTo>
                <a:close/>
                <a:moveTo>
                  <a:pt x="2337050" y="3197243"/>
                </a:moveTo>
                <a:lnTo>
                  <a:pt x="2337050" y="4177806"/>
                </a:lnTo>
                <a:lnTo>
                  <a:pt x="2945455" y="4177806"/>
                </a:lnTo>
                <a:lnTo>
                  <a:pt x="2945455" y="3979274"/>
                </a:lnTo>
                <a:lnTo>
                  <a:pt x="2575431" y="3979274"/>
                </a:lnTo>
                <a:lnTo>
                  <a:pt x="2575431" y="3772915"/>
                </a:lnTo>
                <a:lnTo>
                  <a:pt x="2862911" y="3772915"/>
                </a:lnTo>
                <a:lnTo>
                  <a:pt x="2862911" y="3581498"/>
                </a:lnTo>
                <a:lnTo>
                  <a:pt x="2575431" y="3581498"/>
                </a:lnTo>
                <a:lnTo>
                  <a:pt x="2575431" y="3388659"/>
                </a:lnTo>
                <a:lnTo>
                  <a:pt x="2945455" y="3388659"/>
                </a:lnTo>
                <a:lnTo>
                  <a:pt x="2945455" y="3197243"/>
                </a:lnTo>
                <a:close/>
                <a:moveTo>
                  <a:pt x="1649287" y="3197243"/>
                </a:moveTo>
                <a:lnTo>
                  <a:pt x="1649287" y="3404314"/>
                </a:lnTo>
                <a:lnTo>
                  <a:pt x="1839280" y="3404314"/>
                </a:lnTo>
                <a:lnTo>
                  <a:pt x="1839280" y="4177806"/>
                </a:lnTo>
                <a:lnTo>
                  <a:pt x="2077661" y="4177806"/>
                </a:lnTo>
                <a:lnTo>
                  <a:pt x="2077661" y="3404314"/>
                </a:lnTo>
                <a:lnTo>
                  <a:pt x="2272635" y="3404314"/>
                </a:lnTo>
                <a:lnTo>
                  <a:pt x="2272635" y="3197243"/>
                </a:lnTo>
                <a:close/>
                <a:moveTo>
                  <a:pt x="5225192" y="3182299"/>
                </a:moveTo>
                <a:cubicBezTo>
                  <a:pt x="4985143" y="3182299"/>
                  <a:pt x="4865119" y="3350593"/>
                  <a:pt x="4865119" y="3687180"/>
                </a:cubicBezTo>
                <a:cubicBezTo>
                  <a:pt x="4865119" y="3850852"/>
                  <a:pt x="4895333" y="3976031"/>
                  <a:pt x="4955763" y="4062718"/>
                </a:cubicBezTo>
                <a:cubicBezTo>
                  <a:pt x="5016191" y="4149406"/>
                  <a:pt x="5106231" y="4192749"/>
                  <a:pt x="5225881" y="4192749"/>
                </a:cubicBezTo>
                <a:cubicBezTo>
                  <a:pt x="5466404" y="4192749"/>
                  <a:pt x="5586666" y="4024226"/>
                  <a:pt x="5586666" y="3687180"/>
                </a:cubicBezTo>
                <a:cubicBezTo>
                  <a:pt x="5586666" y="3521173"/>
                  <a:pt x="5555860" y="3395525"/>
                  <a:pt x="5494249" y="3310235"/>
                </a:cubicBezTo>
                <a:cubicBezTo>
                  <a:pt x="5432637" y="3224945"/>
                  <a:pt x="5342951" y="3182299"/>
                  <a:pt x="5225192" y="3182299"/>
                </a:cubicBezTo>
                <a:close/>
                <a:moveTo>
                  <a:pt x="986567" y="3182299"/>
                </a:moveTo>
                <a:cubicBezTo>
                  <a:pt x="746518" y="3182299"/>
                  <a:pt x="626494" y="3350593"/>
                  <a:pt x="626494" y="3687180"/>
                </a:cubicBezTo>
                <a:cubicBezTo>
                  <a:pt x="626494" y="3850852"/>
                  <a:pt x="656708" y="3976031"/>
                  <a:pt x="717137" y="4062718"/>
                </a:cubicBezTo>
                <a:cubicBezTo>
                  <a:pt x="777567" y="4149406"/>
                  <a:pt x="867606" y="4192749"/>
                  <a:pt x="987256" y="4192749"/>
                </a:cubicBezTo>
                <a:cubicBezTo>
                  <a:pt x="1227779" y="4192749"/>
                  <a:pt x="1348041" y="4024226"/>
                  <a:pt x="1348041" y="3687180"/>
                </a:cubicBezTo>
                <a:cubicBezTo>
                  <a:pt x="1348041" y="3521173"/>
                  <a:pt x="1317235" y="3395525"/>
                  <a:pt x="1255624" y="3310235"/>
                </a:cubicBezTo>
                <a:cubicBezTo>
                  <a:pt x="1194012" y="3224945"/>
                  <a:pt x="1104327" y="3182299"/>
                  <a:pt x="986567" y="3182299"/>
                </a:cubicBezTo>
                <a:close/>
                <a:moveTo>
                  <a:pt x="4997115" y="2284451"/>
                </a:moveTo>
                <a:lnTo>
                  <a:pt x="5078747" y="2646281"/>
                </a:lnTo>
                <a:lnTo>
                  <a:pt x="4919119" y="2646281"/>
                </a:lnTo>
                <a:close/>
                <a:moveTo>
                  <a:pt x="2015267" y="2237832"/>
                </a:moveTo>
                <a:cubicBezTo>
                  <a:pt x="2053025" y="2237832"/>
                  <a:pt x="2081083" y="2257326"/>
                  <a:pt x="2099439" y="2296315"/>
                </a:cubicBezTo>
                <a:cubicBezTo>
                  <a:pt x="2117796" y="2335304"/>
                  <a:pt x="2126974" y="2417925"/>
                  <a:pt x="2126974" y="2544180"/>
                </a:cubicBezTo>
                <a:cubicBezTo>
                  <a:pt x="2126974" y="2671464"/>
                  <a:pt x="2117707" y="2754459"/>
                  <a:pt x="2099172" y="2793162"/>
                </a:cubicBezTo>
                <a:cubicBezTo>
                  <a:pt x="2080638" y="2831866"/>
                  <a:pt x="2052669" y="2851217"/>
                  <a:pt x="2015267" y="2851217"/>
                </a:cubicBezTo>
                <a:cubicBezTo>
                  <a:pt x="1977916" y="2851217"/>
                  <a:pt x="1950194" y="2831030"/>
                  <a:pt x="1932100" y="2790655"/>
                </a:cubicBezTo>
                <a:cubicBezTo>
                  <a:pt x="1914007" y="2750280"/>
                  <a:pt x="1904960" y="2668122"/>
                  <a:pt x="1904960" y="2544180"/>
                </a:cubicBezTo>
                <a:cubicBezTo>
                  <a:pt x="1904960" y="2417955"/>
                  <a:pt x="1914092" y="2335341"/>
                  <a:pt x="1932356" y="2296337"/>
                </a:cubicBezTo>
                <a:cubicBezTo>
                  <a:pt x="1950620" y="2257333"/>
                  <a:pt x="1978257" y="2237832"/>
                  <a:pt x="2015267" y="2237832"/>
                </a:cubicBezTo>
                <a:close/>
                <a:moveTo>
                  <a:pt x="4166106" y="2237120"/>
                </a:moveTo>
                <a:lnTo>
                  <a:pt x="4235163" y="2237120"/>
                </a:lnTo>
                <a:cubicBezTo>
                  <a:pt x="4264085" y="2237120"/>
                  <a:pt x="4285556" y="2240254"/>
                  <a:pt x="4299572" y="2246521"/>
                </a:cubicBezTo>
                <a:cubicBezTo>
                  <a:pt x="4313589" y="2252788"/>
                  <a:pt x="4325922" y="2264785"/>
                  <a:pt x="4336569" y="2282511"/>
                </a:cubicBezTo>
                <a:cubicBezTo>
                  <a:pt x="4347217" y="2300238"/>
                  <a:pt x="4352541" y="2323559"/>
                  <a:pt x="4352541" y="2352474"/>
                </a:cubicBezTo>
                <a:cubicBezTo>
                  <a:pt x="4352541" y="2434492"/>
                  <a:pt x="4316217" y="2475501"/>
                  <a:pt x="4243568" y="2475501"/>
                </a:cubicBezTo>
                <a:lnTo>
                  <a:pt x="4166106" y="2475501"/>
                </a:lnTo>
                <a:close/>
                <a:moveTo>
                  <a:pt x="3927725" y="2054243"/>
                </a:moveTo>
                <a:lnTo>
                  <a:pt x="3927725" y="3034806"/>
                </a:lnTo>
                <a:lnTo>
                  <a:pt x="4166106" y="3034806"/>
                </a:lnTo>
                <a:lnTo>
                  <a:pt x="4166106" y="2658378"/>
                </a:lnTo>
                <a:lnTo>
                  <a:pt x="4245225" y="2658378"/>
                </a:lnTo>
                <a:lnTo>
                  <a:pt x="4372688" y="3034806"/>
                </a:lnTo>
                <a:lnTo>
                  <a:pt x="4610414" y="3034806"/>
                </a:lnTo>
                <a:lnTo>
                  <a:pt x="4626501" y="3034806"/>
                </a:lnTo>
                <a:lnTo>
                  <a:pt x="4828981" y="3034806"/>
                </a:lnTo>
                <a:lnTo>
                  <a:pt x="4875846" y="2837697"/>
                </a:lnTo>
                <a:lnTo>
                  <a:pt x="5120886" y="2837697"/>
                </a:lnTo>
                <a:lnTo>
                  <a:pt x="5168541" y="3034806"/>
                </a:lnTo>
                <a:lnTo>
                  <a:pt x="5408811" y="3034806"/>
                </a:lnTo>
                <a:lnTo>
                  <a:pt x="5132894" y="2054243"/>
                </a:lnTo>
                <a:lnTo>
                  <a:pt x="4900128" y="2054243"/>
                </a:lnTo>
                <a:lnTo>
                  <a:pt x="4617120" y="3012109"/>
                </a:lnTo>
                <a:lnTo>
                  <a:pt x="4451251" y="2610824"/>
                </a:lnTo>
                <a:cubicBezTo>
                  <a:pt x="4540570" y="2563726"/>
                  <a:pt x="4585229" y="2477843"/>
                  <a:pt x="4585229" y="2353175"/>
                </a:cubicBezTo>
                <a:cubicBezTo>
                  <a:pt x="4585229" y="2300888"/>
                  <a:pt x="4575784" y="2253288"/>
                  <a:pt x="4556894" y="2210375"/>
                </a:cubicBezTo>
                <a:cubicBezTo>
                  <a:pt x="4538003" y="2167461"/>
                  <a:pt x="4511758" y="2133533"/>
                  <a:pt x="4478158" y="2108590"/>
                </a:cubicBezTo>
                <a:cubicBezTo>
                  <a:pt x="4444558" y="2083648"/>
                  <a:pt x="4411426" y="2068354"/>
                  <a:pt x="4378764" y="2062710"/>
                </a:cubicBezTo>
                <a:cubicBezTo>
                  <a:pt x="4346101" y="2057065"/>
                  <a:pt x="4300332" y="2054243"/>
                  <a:pt x="4241456" y="2054243"/>
                </a:cubicBezTo>
                <a:close/>
                <a:moveTo>
                  <a:pt x="3239962" y="2054243"/>
                </a:moveTo>
                <a:lnTo>
                  <a:pt x="3239962" y="2261314"/>
                </a:lnTo>
                <a:lnTo>
                  <a:pt x="3429955" y="2261314"/>
                </a:lnTo>
                <a:lnTo>
                  <a:pt x="3429955" y="3034806"/>
                </a:lnTo>
                <a:lnTo>
                  <a:pt x="3668336" y="3034806"/>
                </a:lnTo>
                <a:lnTo>
                  <a:pt x="3668336" y="2261314"/>
                </a:lnTo>
                <a:lnTo>
                  <a:pt x="3863310" y="2261314"/>
                </a:lnTo>
                <a:lnTo>
                  <a:pt x="3863310" y="2054243"/>
                </a:lnTo>
                <a:close/>
                <a:moveTo>
                  <a:pt x="2510909" y="2054243"/>
                </a:moveTo>
                <a:lnTo>
                  <a:pt x="2510909" y="3034806"/>
                </a:lnTo>
                <a:lnTo>
                  <a:pt x="2701614" y="3034806"/>
                </a:lnTo>
                <a:lnTo>
                  <a:pt x="2701614" y="2345670"/>
                </a:lnTo>
                <a:lnTo>
                  <a:pt x="2967991" y="3034806"/>
                </a:lnTo>
                <a:lnTo>
                  <a:pt x="3179087" y="3034806"/>
                </a:lnTo>
                <a:lnTo>
                  <a:pt x="3179087" y="2054243"/>
                </a:lnTo>
                <a:lnTo>
                  <a:pt x="2988382" y="2054243"/>
                </a:lnTo>
                <a:lnTo>
                  <a:pt x="2988382" y="2645725"/>
                </a:lnTo>
                <a:lnTo>
                  <a:pt x="2767358" y="2054243"/>
                </a:lnTo>
                <a:close/>
                <a:moveTo>
                  <a:pt x="2015267" y="2039300"/>
                </a:moveTo>
                <a:cubicBezTo>
                  <a:pt x="1775218" y="2039300"/>
                  <a:pt x="1655194" y="2207593"/>
                  <a:pt x="1655194" y="2544180"/>
                </a:cubicBezTo>
                <a:cubicBezTo>
                  <a:pt x="1655194" y="2707852"/>
                  <a:pt x="1685408" y="2833031"/>
                  <a:pt x="1745837" y="2919718"/>
                </a:cubicBezTo>
                <a:cubicBezTo>
                  <a:pt x="1806267" y="3006406"/>
                  <a:pt x="1896306" y="3049749"/>
                  <a:pt x="2015956" y="3049749"/>
                </a:cubicBezTo>
                <a:cubicBezTo>
                  <a:pt x="2256479" y="3049749"/>
                  <a:pt x="2376740" y="2881226"/>
                  <a:pt x="2376740" y="2544180"/>
                </a:cubicBezTo>
                <a:cubicBezTo>
                  <a:pt x="2376740" y="2378173"/>
                  <a:pt x="2345935" y="2252525"/>
                  <a:pt x="2284324" y="2167235"/>
                </a:cubicBezTo>
                <a:cubicBezTo>
                  <a:pt x="2222712" y="2081945"/>
                  <a:pt x="2133026" y="2039300"/>
                  <a:pt x="2015267" y="2039300"/>
                </a:cubicBezTo>
                <a:close/>
                <a:moveTo>
                  <a:pt x="1232211" y="2039300"/>
                </a:moveTo>
                <a:cubicBezTo>
                  <a:pt x="1107232" y="2039300"/>
                  <a:pt x="1013134" y="2084424"/>
                  <a:pt x="949918" y="2174673"/>
                </a:cubicBezTo>
                <a:cubicBezTo>
                  <a:pt x="886702" y="2264922"/>
                  <a:pt x="855094" y="2388554"/>
                  <a:pt x="855094" y="2545570"/>
                </a:cubicBezTo>
                <a:cubicBezTo>
                  <a:pt x="855094" y="2701355"/>
                  <a:pt x="886917" y="2824331"/>
                  <a:pt x="950563" y="2914498"/>
                </a:cubicBezTo>
                <a:cubicBezTo>
                  <a:pt x="1014209" y="3004666"/>
                  <a:pt x="1107173" y="3049749"/>
                  <a:pt x="1229454" y="3049749"/>
                </a:cubicBezTo>
                <a:cubicBezTo>
                  <a:pt x="1330277" y="3049749"/>
                  <a:pt x="1411273" y="3015890"/>
                  <a:pt x="1472444" y="2948171"/>
                </a:cubicBezTo>
                <a:cubicBezTo>
                  <a:pt x="1533614" y="2880452"/>
                  <a:pt x="1567872" y="2788661"/>
                  <a:pt x="1575217" y="2672799"/>
                </a:cubicBezTo>
                <a:lnTo>
                  <a:pt x="1353915" y="2659801"/>
                </a:lnTo>
                <a:cubicBezTo>
                  <a:pt x="1340395" y="2787412"/>
                  <a:pt x="1299808" y="2851217"/>
                  <a:pt x="1232156" y="2851217"/>
                </a:cubicBezTo>
                <a:cubicBezTo>
                  <a:pt x="1190743" y="2851217"/>
                  <a:pt x="1159174" y="2831056"/>
                  <a:pt x="1137448" y="2790733"/>
                </a:cubicBezTo>
                <a:cubicBezTo>
                  <a:pt x="1115723" y="2750410"/>
                  <a:pt x="1104860" y="2672647"/>
                  <a:pt x="1104860" y="2557444"/>
                </a:cubicBezTo>
                <a:cubicBezTo>
                  <a:pt x="1104860" y="2428410"/>
                  <a:pt x="1116736" y="2342883"/>
                  <a:pt x="1140489" y="2300863"/>
                </a:cubicBezTo>
                <a:cubicBezTo>
                  <a:pt x="1164242" y="2258842"/>
                  <a:pt x="1195024" y="2237832"/>
                  <a:pt x="1232834" y="2237832"/>
                </a:cubicBezTo>
                <a:cubicBezTo>
                  <a:pt x="1306869" y="2237832"/>
                  <a:pt x="1346458" y="2308516"/>
                  <a:pt x="1351602" y="2449884"/>
                </a:cubicBezTo>
                <a:lnTo>
                  <a:pt x="1571660" y="2434863"/>
                </a:lnTo>
                <a:cubicBezTo>
                  <a:pt x="1553188" y="2171154"/>
                  <a:pt x="1440038" y="2039300"/>
                  <a:pt x="1232211" y="2039300"/>
                </a:cubicBezTo>
                <a:close/>
                <a:moveTo>
                  <a:pt x="0" y="0"/>
                </a:moveTo>
                <a:lnTo>
                  <a:pt x="6196519" y="0"/>
                </a:lnTo>
                <a:lnTo>
                  <a:pt x="619651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717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588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ASSP 2026: Barcelona - 2026 IEEE International Conference ...">
            <a:extLst>
              <a:ext uri="{FF2B5EF4-FFF2-40B4-BE49-F238E27FC236}">
                <a16:creationId xmlns:a16="http://schemas.microsoft.com/office/drawing/2014/main" id="{745EFC1F-87FC-8B1A-2F5C-9E22B1315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4" y="1152112"/>
            <a:ext cx="2532062" cy="158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all for Papers - 2026 IEEE International Conference on Acoustics, Speech,  and Signal Processing">
            <a:extLst>
              <a:ext uri="{FF2B5EF4-FFF2-40B4-BE49-F238E27FC236}">
                <a16:creationId xmlns:a16="http://schemas.microsoft.com/office/drawing/2014/main" id="{9EAA7032-0CC4-F7A4-D3EA-6633D3391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443" y="1152112"/>
            <a:ext cx="2977304" cy="158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 descr="Diagrama&#10;&#10;O conteúdo gerado por IA pode estar incorreto.">
            <a:extLst>
              <a:ext uri="{FF2B5EF4-FFF2-40B4-BE49-F238E27FC236}">
                <a16:creationId xmlns:a16="http://schemas.microsoft.com/office/drawing/2014/main" id="{0ED0E9BE-0D77-A775-A9DF-AA628BE26A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065" y="1246901"/>
            <a:ext cx="3520589" cy="149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2069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62</Words>
  <Application>Microsoft Office PowerPoint</Application>
  <PresentationFormat>Widescreen</PresentationFormat>
  <Paragraphs>27</Paragraphs>
  <Slides>5</Slides>
  <Notes>1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Lato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Vítor Correia Pessoa</dc:creator>
  <cp:lastModifiedBy>João Vítor Correia Pessoa</cp:lastModifiedBy>
  <cp:revision>1</cp:revision>
  <dcterms:created xsi:type="dcterms:W3CDTF">2025-10-08T01:34:23Z</dcterms:created>
  <dcterms:modified xsi:type="dcterms:W3CDTF">2025-10-08T03:14:01Z</dcterms:modified>
</cp:coreProperties>
</file>