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</p:sldIdLst>
  <p:sldSz cx="2880042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A0C"/>
    <a:srgbClr val="449543"/>
    <a:srgbClr val="93C001"/>
    <a:srgbClr val="FFB905"/>
    <a:srgbClr val="F18B13"/>
    <a:srgbClr val="638A03"/>
    <a:srgbClr val="4A6E05"/>
    <a:srgbClr val="0450B6"/>
    <a:srgbClr val="078FFF"/>
    <a:srgbClr val="B2D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43345-C85E-4AF6-AE40-1A0D67A0708A}" v="413" dt="2024-04-15T18:29:1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5" d="100"/>
          <a:sy n="35" d="100"/>
        </p:scale>
        <p:origin x="222" y="-4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ctor Da Silva Coelho" userId="dffa9499-3b23-4333-a13e-ec40f09919dc" providerId="ADAL" clId="{33B43345-C85E-4AF6-AE40-1A0D67A0708A}"/>
    <pc:docChg chg="undo custSel modSld">
      <pc:chgData name="João Victor Da Silva Coelho" userId="dffa9499-3b23-4333-a13e-ec40f09919dc" providerId="ADAL" clId="{33B43345-C85E-4AF6-AE40-1A0D67A0708A}" dt="2024-04-15T18:29:10.412" v="2598" actId="1036"/>
      <pc:docMkLst>
        <pc:docMk/>
      </pc:docMkLst>
      <pc:sldChg chg="addSp delSp modSp mod">
        <pc:chgData name="João Victor Da Silva Coelho" userId="dffa9499-3b23-4333-a13e-ec40f09919dc" providerId="ADAL" clId="{33B43345-C85E-4AF6-AE40-1A0D67A0708A}" dt="2024-04-15T18:29:10.412" v="2598" actId="1036"/>
        <pc:sldMkLst>
          <pc:docMk/>
          <pc:sldMk cId="1880858895" sldId="256"/>
        </pc:sldMkLst>
        <pc:spChg chg="add del mod">
          <ac:chgData name="João Victor Da Silva Coelho" userId="dffa9499-3b23-4333-a13e-ec40f09919dc" providerId="ADAL" clId="{33B43345-C85E-4AF6-AE40-1A0D67A0708A}" dt="2024-04-14T11:06:19.438" v="3" actId="478"/>
          <ac:spMkLst>
            <pc:docMk/>
            <pc:sldMk cId="1880858895" sldId="256"/>
            <ac:spMk id="3" creationId="{906D2455-F637-CA90-5A25-8876DAE6482A}"/>
          </ac:spMkLst>
        </pc:spChg>
        <pc:spChg chg="mod">
          <ac:chgData name="João Victor Da Silva Coelho" userId="dffa9499-3b23-4333-a13e-ec40f09919dc" providerId="ADAL" clId="{33B43345-C85E-4AF6-AE40-1A0D67A0708A}" dt="2024-04-14T12:45:04.627" v="2275"/>
          <ac:spMkLst>
            <pc:docMk/>
            <pc:sldMk cId="1880858895" sldId="256"/>
            <ac:spMk id="4" creationId="{940ACEE7-C39B-4E78-9176-078E1A0C1FC5}"/>
          </ac:spMkLst>
        </pc:spChg>
        <pc:spChg chg="mod">
          <ac:chgData name="João Victor Da Silva Coelho" userId="dffa9499-3b23-4333-a13e-ec40f09919dc" providerId="ADAL" clId="{33B43345-C85E-4AF6-AE40-1A0D67A0708A}" dt="2024-04-14T12:38:54.155" v="2266" actId="2711"/>
          <ac:spMkLst>
            <pc:docMk/>
            <pc:sldMk cId="1880858895" sldId="256"/>
            <ac:spMk id="5" creationId="{8C789ED2-9CB6-C024-7DCA-B6D906C5CDEF}"/>
          </ac:spMkLst>
        </pc:spChg>
        <pc:spChg chg="mod">
          <ac:chgData name="João Victor Da Silva Coelho" userId="dffa9499-3b23-4333-a13e-ec40f09919dc" providerId="ADAL" clId="{33B43345-C85E-4AF6-AE40-1A0D67A0708A}" dt="2024-04-15T18:18:24.848" v="2380" actId="14100"/>
          <ac:spMkLst>
            <pc:docMk/>
            <pc:sldMk cId="1880858895" sldId="256"/>
            <ac:spMk id="6" creationId="{C7C26924-982F-47FB-B8D8-4A360E99BE8D}"/>
          </ac:spMkLst>
        </pc:spChg>
        <pc:spChg chg="mod">
          <ac:chgData name="João Victor Da Silva Coelho" userId="dffa9499-3b23-4333-a13e-ec40f09919dc" providerId="ADAL" clId="{33B43345-C85E-4AF6-AE40-1A0D67A0708A}" dt="2024-04-15T18:28:47.947" v="2594" actId="1036"/>
          <ac:spMkLst>
            <pc:docMk/>
            <pc:sldMk cId="1880858895" sldId="256"/>
            <ac:spMk id="7" creationId="{FB74085C-0512-351A-C7EA-C50DCBCD4F59}"/>
          </ac:spMkLst>
        </pc:spChg>
        <pc:spChg chg="mod">
          <ac:chgData name="João Victor Da Silva Coelho" userId="dffa9499-3b23-4333-a13e-ec40f09919dc" providerId="ADAL" clId="{33B43345-C85E-4AF6-AE40-1A0D67A0708A}" dt="2024-04-15T18:29:10.412" v="2598" actId="1036"/>
          <ac:spMkLst>
            <pc:docMk/>
            <pc:sldMk cId="1880858895" sldId="256"/>
            <ac:spMk id="8" creationId="{D5F9B7FF-F732-98B1-A78C-4A4185786A80}"/>
          </ac:spMkLst>
        </pc:spChg>
        <pc:spChg chg="mod">
          <ac:chgData name="João Victor Da Silva Coelho" userId="dffa9499-3b23-4333-a13e-ec40f09919dc" providerId="ADAL" clId="{33B43345-C85E-4AF6-AE40-1A0D67A0708A}" dt="2024-04-14T12:38:46.013" v="2265" actId="2711"/>
          <ac:spMkLst>
            <pc:docMk/>
            <pc:sldMk cId="1880858895" sldId="256"/>
            <ac:spMk id="10" creationId="{E2623702-7E7D-48FF-9134-CFD45F652A5D}"/>
          </ac:spMkLst>
        </pc:spChg>
        <pc:spChg chg="mod">
          <ac:chgData name="João Victor Da Silva Coelho" userId="dffa9499-3b23-4333-a13e-ec40f09919dc" providerId="ADAL" clId="{33B43345-C85E-4AF6-AE40-1A0D67A0708A}" dt="2024-04-14T12:28:48.854" v="1881" actId="1036"/>
          <ac:spMkLst>
            <pc:docMk/>
            <pc:sldMk cId="1880858895" sldId="256"/>
            <ac:spMk id="11" creationId="{510BBAD1-C7C5-AB9A-DE4D-D85D9306A2C3}"/>
          </ac:spMkLst>
        </pc:spChg>
        <pc:spChg chg="add del mod">
          <ac:chgData name="João Victor Da Silva Coelho" userId="dffa9499-3b23-4333-a13e-ec40f09919dc" providerId="ADAL" clId="{33B43345-C85E-4AF6-AE40-1A0D67A0708A}" dt="2024-04-14T11:09:12.792" v="7" actId="478"/>
          <ac:spMkLst>
            <pc:docMk/>
            <pc:sldMk cId="1880858895" sldId="256"/>
            <ac:spMk id="12" creationId="{9DCB7535-8242-1B17-D15B-56EBE9F0C3D2}"/>
          </ac:spMkLst>
        </pc:spChg>
        <pc:spChg chg="add mod">
          <ac:chgData name="João Victor Da Silva Coelho" userId="dffa9499-3b23-4333-a13e-ec40f09919dc" providerId="ADAL" clId="{33B43345-C85E-4AF6-AE40-1A0D67A0708A}" dt="2024-04-15T18:18:14.407" v="2352" actId="14100"/>
          <ac:spMkLst>
            <pc:docMk/>
            <pc:sldMk cId="1880858895" sldId="256"/>
            <ac:spMk id="14" creationId="{F39EFF0D-EF20-2C74-4528-C359DF72B539}"/>
          </ac:spMkLst>
        </pc:spChg>
        <pc:spChg chg="add del mod">
          <ac:chgData name="João Victor Da Silva Coelho" userId="dffa9499-3b23-4333-a13e-ec40f09919dc" providerId="ADAL" clId="{33B43345-C85E-4AF6-AE40-1A0D67A0708A}" dt="2024-04-14T11:33:44.706" v="511" actId="478"/>
          <ac:spMkLst>
            <pc:docMk/>
            <pc:sldMk cId="1880858895" sldId="256"/>
            <ac:spMk id="17" creationId="{68825961-B12F-1B9C-CB77-0CBF0B1BFE74}"/>
          </ac:spMkLst>
        </pc:spChg>
        <pc:spChg chg="add del mod">
          <ac:chgData name="João Victor Da Silva Coelho" userId="dffa9499-3b23-4333-a13e-ec40f09919dc" providerId="ADAL" clId="{33B43345-C85E-4AF6-AE40-1A0D67A0708A}" dt="2024-04-14T11:33:42.402" v="510" actId="478"/>
          <ac:spMkLst>
            <pc:docMk/>
            <pc:sldMk cId="1880858895" sldId="256"/>
            <ac:spMk id="18" creationId="{F9B227B9-96F4-17A1-E8E6-3F8254EE8E1F}"/>
          </ac:spMkLst>
        </pc:spChg>
        <pc:spChg chg="add mod">
          <ac:chgData name="João Victor Da Silva Coelho" userId="dffa9499-3b23-4333-a13e-ec40f09919dc" providerId="ADAL" clId="{33B43345-C85E-4AF6-AE40-1A0D67A0708A}" dt="2024-04-15T18:18:24.848" v="2380" actId="14100"/>
          <ac:spMkLst>
            <pc:docMk/>
            <pc:sldMk cId="1880858895" sldId="256"/>
            <ac:spMk id="20" creationId="{DD01462C-BEC0-C161-7FE3-3BFD9BE42BA8}"/>
          </ac:spMkLst>
        </pc:spChg>
        <pc:spChg chg="add mod">
          <ac:chgData name="João Victor Da Silva Coelho" userId="dffa9499-3b23-4333-a13e-ec40f09919dc" providerId="ADAL" clId="{33B43345-C85E-4AF6-AE40-1A0D67A0708A}" dt="2024-04-15T18:16:08.866" v="2320" actId="14100"/>
          <ac:spMkLst>
            <pc:docMk/>
            <pc:sldMk cId="1880858895" sldId="256"/>
            <ac:spMk id="22" creationId="{844DF6C0-16A3-D09D-DAFB-7D30BD697885}"/>
          </ac:spMkLst>
        </pc:spChg>
        <pc:spChg chg="add mod">
          <ac:chgData name="João Victor Da Silva Coelho" userId="dffa9499-3b23-4333-a13e-ec40f09919dc" providerId="ADAL" clId="{33B43345-C85E-4AF6-AE40-1A0D67A0708A}" dt="2024-04-15T18:16:08.866" v="2320" actId="14100"/>
          <ac:spMkLst>
            <pc:docMk/>
            <pc:sldMk cId="1880858895" sldId="256"/>
            <ac:spMk id="23" creationId="{E2727665-4578-011E-9EFE-D1693FC26361}"/>
          </ac:spMkLst>
        </pc:spChg>
        <pc:spChg chg="add mod">
          <ac:chgData name="João Victor Da Silva Coelho" userId="dffa9499-3b23-4333-a13e-ec40f09919dc" providerId="ADAL" clId="{33B43345-C85E-4AF6-AE40-1A0D67A0708A}" dt="2024-04-15T18:16:08.866" v="2320" actId="14100"/>
          <ac:spMkLst>
            <pc:docMk/>
            <pc:sldMk cId="1880858895" sldId="256"/>
            <ac:spMk id="24" creationId="{205A8FD0-E1FB-861F-0A38-F2A24230CA3B}"/>
          </ac:spMkLst>
        </pc:spChg>
        <pc:spChg chg="add mod">
          <ac:chgData name="João Victor Da Silva Coelho" userId="dffa9499-3b23-4333-a13e-ec40f09919dc" providerId="ADAL" clId="{33B43345-C85E-4AF6-AE40-1A0D67A0708A}" dt="2024-04-15T18:16:08.866" v="2320" actId="14100"/>
          <ac:spMkLst>
            <pc:docMk/>
            <pc:sldMk cId="1880858895" sldId="256"/>
            <ac:spMk id="25" creationId="{F11AD341-A4E6-1F07-6C37-C354D9FE3293}"/>
          </ac:spMkLst>
        </pc:spChg>
        <pc:spChg chg="add del mod">
          <ac:chgData name="João Victor Da Silva Coelho" userId="dffa9499-3b23-4333-a13e-ec40f09919dc" providerId="ADAL" clId="{33B43345-C85E-4AF6-AE40-1A0D67A0708A}" dt="2024-04-14T11:39:12.062" v="869" actId="478"/>
          <ac:spMkLst>
            <pc:docMk/>
            <pc:sldMk cId="1880858895" sldId="256"/>
            <ac:spMk id="26" creationId="{D40167BA-98DA-ED61-B16F-EF6BF05A1D7C}"/>
          </ac:spMkLst>
        </pc:spChg>
        <pc:spChg chg="add mod">
          <ac:chgData name="João Victor Da Silva Coelho" userId="dffa9499-3b23-4333-a13e-ec40f09919dc" providerId="ADAL" clId="{33B43345-C85E-4AF6-AE40-1A0D67A0708A}" dt="2024-04-15T18:18:45.457" v="2409" actId="1035"/>
          <ac:spMkLst>
            <pc:docMk/>
            <pc:sldMk cId="1880858895" sldId="256"/>
            <ac:spMk id="27" creationId="{207D7799-FE60-E2E9-FB43-C18433028D24}"/>
          </ac:spMkLst>
        </pc:spChg>
        <pc:spChg chg="add mod">
          <ac:chgData name="João Victor Da Silva Coelho" userId="dffa9499-3b23-4333-a13e-ec40f09919dc" providerId="ADAL" clId="{33B43345-C85E-4AF6-AE40-1A0D67A0708A}" dt="2024-04-15T18:16:08.866" v="2320" actId="14100"/>
          <ac:spMkLst>
            <pc:docMk/>
            <pc:sldMk cId="1880858895" sldId="256"/>
            <ac:spMk id="28" creationId="{778C8845-65A7-65CD-3EDE-0D7A8A5143AE}"/>
          </ac:spMkLst>
        </pc:spChg>
        <pc:spChg chg="add mod">
          <ac:chgData name="João Victor Da Silva Coelho" userId="dffa9499-3b23-4333-a13e-ec40f09919dc" providerId="ADAL" clId="{33B43345-C85E-4AF6-AE40-1A0D67A0708A}" dt="2024-04-15T18:16:08.866" v="2320" actId="14100"/>
          <ac:spMkLst>
            <pc:docMk/>
            <pc:sldMk cId="1880858895" sldId="256"/>
            <ac:spMk id="29" creationId="{8807E30F-9C4B-7619-96D3-490306FEB66C}"/>
          </ac:spMkLst>
        </pc:spChg>
        <pc:spChg chg="add del mod">
          <ac:chgData name="João Victor Da Silva Coelho" userId="dffa9499-3b23-4333-a13e-ec40f09919dc" providerId="ADAL" clId="{33B43345-C85E-4AF6-AE40-1A0D67A0708A}" dt="2024-04-14T11:51:00.330" v="1228" actId="478"/>
          <ac:spMkLst>
            <pc:docMk/>
            <pc:sldMk cId="1880858895" sldId="256"/>
            <ac:spMk id="30" creationId="{69EE33A8-A6F1-E81B-94EB-AB87A1634929}"/>
          </ac:spMkLst>
        </pc:spChg>
        <pc:spChg chg="add del mod">
          <ac:chgData name="João Victor Da Silva Coelho" userId="dffa9499-3b23-4333-a13e-ec40f09919dc" providerId="ADAL" clId="{33B43345-C85E-4AF6-AE40-1A0D67A0708A}" dt="2024-04-14T11:49:23.164" v="1189"/>
          <ac:spMkLst>
            <pc:docMk/>
            <pc:sldMk cId="1880858895" sldId="256"/>
            <ac:spMk id="32" creationId="{0F657B2A-C1C3-D5D6-B271-14FB4508BAFD}"/>
          </ac:spMkLst>
        </pc:spChg>
        <pc:spChg chg="add mod">
          <ac:chgData name="João Victor Da Silva Coelho" userId="dffa9499-3b23-4333-a13e-ec40f09919dc" providerId="ADAL" clId="{33B43345-C85E-4AF6-AE40-1A0D67A0708A}" dt="2024-04-15T18:28:22.300" v="2585" actId="1076"/>
          <ac:spMkLst>
            <pc:docMk/>
            <pc:sldMk cId="1880858895" sldId="256"/>
            <ac:spMk id="33" creationId="{9D2B5354-77B6-AA95-C4F3-EAB70C7D171E}"/>
          </ac:spMkLst>
        </pc:spChg>
        <pc:spChg chg="add mod">
          <ac:chgData name="João Victor Da Silva Coelho" userId="dffa9499-3b23-4333-a13e-ec40f09919dc" providerId="ADAL" clId="{33B43345-C85E-4AF6-AE40-1A0D67A0708A}" dt="2024-04-15T18:23:04.676" v="2443" actId="255"/>
          <ac:spMkLst>
            <pc:docMk/>
            <pc:sldMk cId="1880858895" sldId="256"/>
            <ac:spMk id="38" creationId="{D48497A1-333F-B638-4DF1-2A4DC6553AB8}"/>
          </ac:spMkLst>
        </pc:spChg>
        <pc:spChg chg="add mod">
          <ac:chgData name="João Victor Da Silva Coelho" userId="dffa9499-3b23-4333-a13e-ec40f09919dc" providerId="ADAL" clId="{33B43345-C85E-4AF6-AE40-1A0D67A0708A}" dt="2024-04-15T18:23:09.610" v="2444" actId="255"/>
          <ac:spMkLst>
            <pc:docMk/>
            <pc:sldMk cId="1880858895" sldId="256"/>
            <ac:spMk id="39" creationId="{A6600205-1A73-A615-ADD6-07B693B2AA7D}"/>
          </ac:spMkLst>
        </pc:spChg>
        <pc:spChg chg="add mod">
          <ac:chgData name="João Victor Da Silva Coelho" userId="dffa9499-3b23-4333-a13e-ec40f09919dc" providerId="ADAL" clId="{33B43345-C85E-4AF6-AE40-1A0D67A0708A}" dt="2024-04-15T18:23:18.345" v="2446" actId="255"/>
          <ac:spMkLst>
            <pc:docMk/>
            <pc:sldMk cId="1880858895" sldId="256"/>
            <ac:spMk id="40" creationId="{776D0F82-9319-7FD9-74D1-D902B739C33F}"/>
          </ac:spMkLst>
        </pc:spChg>
        <pc:spChg chg="add mod">
          <ac:chgData name="João Victor Da Silva Coelho" userId="dffa9499-3b23-4333-a13e-ec40f09919dc" providerId="ADAL" clId="{33B43345-C85E-4AF6-AE40-1A0D67A0708A}" dt="2024-04-15T18:23:23.645" v="2447" actId="255"/>
          <ac:spMkLst>
            <pc:docMk/>
            <pc:sldMk cId="1880858895" sldId="256"/>
            <ac:spMk id="41" creationId="{58414273-75D2-9EFA-FB7E-973A395DEE18}"/>
          </ac:spMkLst>
        </pc:spChg>
        <pc:spChg chg="add mod">
          <ac:chgData name="João Victor Da Silva Coelho" userId="dffa9499-3b23-4333-a13e-ec40f09919dc" providerId="ADAL" clId="{33B43345-C85E-4AF6-AE40-1A0D67A0708A}" dt="2024-04-15T18:28:42.770" v="2589" actId="1036"/>
          <ac:spMkLst>
            <pc:docMk/>
            <pc:sldMk cId="1880858895" sldId="256"/>
            <ac:spMk id="43" creationId="{40E6117B-90E8-5FBC-2B5D-A5C7E6DEF82D}"/>
          </ac:spMkLst>
        </pc:spChg>
        <pc:spChg chg="add mod">
          <ac:chgData name="João Victor Da Silva Coelho" userId="dffa9499-3b23-4333-a13e-ec40f09919dc" providerId="ADAL" clId="{33B43345-C85E-4AF6-AE40-1A0D67A0708A}" dt="2024-04-15T18:28:56.654" v="2595" actId="1036"/>
          <ac:spMkLst>
            <pc:docMk/>
            <pc:sldMk cId="1880858895" sldId="256"/>
            <ac:spMk id="45" creationId="{89F99899-1929-A631-49CD-4EB107AD258D}"/>
          </ac:spMkLst>
        </pc:spChg>
        <pc:spChg chg="add mod">
          <ac:chgData name="João Victor Da Silva Coelho" userId="dffa9499-3b23-4333-a13e-ec40f09919dc" providerId="ADAL" clId="{33B43345-C85E-4AF6-AE40-1A0D67A0708A}" dt="2024-04-14T12:28:43.168" v="1860" actId="1036"/>
          <ac:spMkLst>
            <pc:docMk/>
            <pc:sldMk cId="1880858895" sldId="256"/>
            <ac:spMk id="52" creationId="{6F4810FB-96CE-1C8A-A6A1-665B0AF66577}"/>
          </ac:spMkLst>
        </pc:spChg>
        <pc:spChg chg="add del mod">
          <ac:chgData name="João Victor Da Silva Coelho" userId="dffa9499-3b23-4333-a13e-ec40f09919dc" providerId="ADAL" clId="{33B43345-C85E-4AF6-AE40-1A0D67A0708A}" dt="2024-04-14T12:27:14.593" v="1813" actId="478"/>
          <ac:spMkLst>
            <pc:docMk/>
            <pc:sldMk cId="1880858895" sldId="256"/>
            <ac:spMk id="53" creationId="{DC3A1514-CF74-6E75-E5DC-4FA9B38D5AA7}"/>
          </ac:spMkLst>
        </pc:spChg>
        <pc:spChg chg="add mod">
          <ac:chgData name="João Victor Da Silva Coelho" userId="dffa9499-3b23-4333-a13e-ec40f09919dc" providerId="ADAL" clId="{33B43345-C85E-4AF6-AE40-1A0D67A0708A}" dt="2024-04-15T18:20:26.521" v="2421" actId="1036"/>
          <ac:spMkLst>
            <pc:docMk/>
            <pc:sldMk cId="1880858895" sldId="256"/>
            <ac:spMk id="55" creationId="{D06AA7D6-E259-E69E-3D93-438944D4CA64}"/>
          </ac:spMkLst>
        </pc:spChg>
        <pc:graphicFrameChg chg="add mod modGraphic">
          <ac:chgData name="João Victor Da Silva Coelho" userId="dffa9499-3b23-4333-a13e-ec40f09919dc" providerId="ADAL" clId="{33B43345-C85E-4AF6-AE40-1A0D67A0708A}" dt="2024-04-15T18:22:39.737" v="2439" actId="255"/>
          <ac:graphicFrameMkLst>
            <pc:docMk/>
            <pc:sldMk cId="1880858895" sldId="256"/>
            <ac:graphicFrameMk id="34" creationId="{C7C14F88-5127-9DBC-6EE3-933587034B59}"/>
          </ac:graphicFrameMkLst>
        </pc:graphicFrameChg>
        <pc:graphicFrameChg chg="add mod modGraphic">
          <ac:chgData name="João Victor Da Silva Coelho" userId="dffa9499-3b23-4333-a13e-ec40f09919dc" providerId="ADAL" clId="{33B43345-C85E-4AF6-AE40-1A0D67A0708A}" dt="2024-04-15T18:23:13.490" v="2445" actId="255"/>
          <ac:graphicFrameMkLst>
            <pc:docMk/>
            <pc:sldMk cId="1880858895" sldId="256"/>
            <ac:graphicFrameMk id="35" creationId="{5557692C-9E49-B867-95FB-B1EF55E5F320}"/>
          </ac:graphicFrameMkLst>
        </pc:graphicFrameChg>
        <pc:graphicFrameChg chg="add mod modGraphic">
          <ac:chgData name="João Victor Da Silva Coelho" userId="dffa9499-3b23-4333-a13e-ec40f09919dc" providerId="ADAL" clId="{33B43345-C85E-4AF6-AE40-1A0D67A0708A}" dt="2024-04-15T18:23:29.571" v="2448" actId="255"/>
          <ac:graphicFrameMkLst>
            <pc:docMk/>
            <pc:sldMk cId="1880858895" sldId="256"/>
            <ac:graphicFrameMk id="36" creationId="{1835E510-F82C-A69D-8C25-D21614EAA196}"/>
          </ac:graphicFrameMkLst>
        </pc:graphicFrameChg>
        <pc:graphicFrameChg chg="add mod modGraphic">
          <ac:chgData name="João Victor Da Silva Coelho" userId="dffa9499-3b23-4333-a13e-ec40f09919dc" providerId="ADAL" clId="{33B43345-C85E-4AF6-AE40-1A0D67A0708A}" dt="2024-04-15T18:22:54.793" v="2442" actId="255"/>
          <ac:graphicFrameMkLst>
            <pc:docMk/>
            <pc:sldMk cId="1880858895" sldId="256"/>
            <ac:graphicFrameMk id="37" creationId="{40D6BF46-25DF-724F-5962-CF47DC8C26DB}"/>
          </ac:graphicFrameMkLst>
        </pc:graphicFrameChg>
        <pc:picChg chg="add mod">
          <ac:chgData name="João Victor Da Silva Coelho" userId="dffa9499-3b23-4333-a13e-ec40f09919dc" providerId="ADAL" clId="{33B43345-C85E-4AF6-AE40-1A0D67A0708A}" dt="2024-04-15T18:18:41.772" v="2401" actId="1076"/>
          <ac:picMkLst>
            <pc:docMk/>
            <pc:sldMk cId="1880858895" sldId="256"/>
            <ac:picMk id="16" creationId="{DD76BEBF-9F6C-F150-82F4-ABA0282EBA41}"/>
          </ac:picMkLst>
        </pc:picChg>
        <pc:picChg chg="add mod">
          <ac:chgData name="João Victor Da Silva Coelho" userId="dffa9499-3b23-4333-a13e-ec40f09919dc" providerId="ADAL" clId="{33B43345-C85E-4AF6-AE40-1A0D67A0708A}" dt="2024-04-15T18:19:07.050" v="2413" actId="1076"/>
          <ac:picMkLst>
            <pc:docMk/>
            <pc:sldMk cId="1880858895" sldId="256"/>
            <ac:picMk id="21" creationId="{267A03C6-A50D-A4B6-1276-35B9927C1CB8}"/>
          </ac:picMkLst>
        </pc:picChg>
        <pc:picChg chg="add mod">
          <ac:chgData name="João Victor Da Silva Coelho" userId="dffa9499-3b23-4333-a13e-ec40f09919dc" providerId="ADAL" clId="{33B43345-C85E-4AF6-AE40-1A0D67A0708A}" dt="2024-04-15T18:28:14.127" v="2579" actId="1076"/>
          <ac:picMkLst>
            <pc:docMk/>
            <pc:sldMk cId="1880858895" sldId="256"/>
            <ac:picMk id="31" creationId="{6A7410B4-014F-BB77-CB2B-F7A5480C4D4A}"/>
          </ac:picMkLst>
        </pc:picChg>
        <pc:picChg chg="add mod">
          <ac:chgData name="João Victor Da Silva Coelho" userId="dffa9499-3b23-4333-a13e-ec40f09919dc" providerId="ADAL" clId="{33B43345-C85E-4AF6-AE40-1A0D67A0708A}" dt="2024-04-14T12:28:43.168" v="1860" actId="1036"/>
          <ac:picMkLst>
            <pc:docMk/>
            <pc:sldMk cId="1880858895" sldId="256"/>
            <ac:picMk id="46" creationId="{9E499B5D-1ED2-4339-EE89-DDCCD5819EFD}"/>
          </ac:picMkLst>
        </pc:picChg>
        <pc:picChg chg="add mod">
          <ac:chgData name="João Victor Da Silva Coelho" userId="dffa9499-3b23-4333-a13e-ec40f09919dc" providerId="ADAL" clId="{33B43345-C85E-4AF6-AE40-1A0D67A0708A}" dt="2024-04-14T12:28:43.168" v="1860" actId="1036"/>
          <ac:picMkLst>
            <pc:docMk/>
            <pc:sldMk cId="1880858895" sldId="256"/>
            <ac:picMk id="47" creationId="{BD875AE3-4E9E-DC89-2E9A-DE913F682355}"/>
          </ac:picMkLst>
        </pc:picChg>
        <pc:picChg chg="add mod">
          <ac:chgData name="João Victor Da Silva Coelho" userId="dffa9499-3b23-4333-a13e-ec40f09919dc" providerId="ADAL" clId="{33B43345-C85E-4AF6-AE40-1A0D67A0708A}" dt="2024-04-14T12:28:43.168" v="1860" actId="1036"/>
          <ac:picMkLst>
            <pc:docMk/>
            <pc:sldMk cId="1880858895" sldId="256"/>
            <ac:picMk id="48" creationId="{DA22F0E1-0FE9-74C5-1BB8-5D55A5E96BB7}"/>
          </ac:picMkLst>
        </pc:picChg>
        <pc:picChg chg="add mod">
          <ac:chgData name="João Victor Da Silva Coelho" userId="dffa9499-3b23-4333-a13e-ec40f09919dc" providerId="ADAL" clId="{33B43345-C85E-4AF6-AE40-1A0D67A0708A}" dt="2024-04-14T12:28:43.168" v="1860" actId="1036"/>
          <ac:picMkLst>
            <pc:docMk/>
            <pc:sldMk cId="1880858895" sldId="256"/>
            <ac:picMk id="49" creationId="{05C677BD-EF46-FFA8-5016-F1268EC88E12}"/>
          </ac:picMkLst>
        </pc:picChg>
        <pc:picChg chg="add mod">
          <ac:chgData name="João Victor Da Silva Coelho" userId="dffa9499-3b23-4333-a13e-ec40f09919dc" providerId="ADAL" clId="{33B43345-C85E-4AF6-AE40-1A0D67A0708A}" dt="2024-04-14T12:28:43.168" v="1860" actId="1036"/>
          <ac:picMkLst>
            <pc:docMk/>
            <pc:sldMk cId="1880858895" sldId="256"/>
            <ac:picMk id="50" creationId="{98EAE721-B61B-FCF2-897A-B37D5CDD0361}"/>
          </ac:picMkLst>
        </pc:picChg>
        <pc:picChg chg="add mod">
          <ac:chgData name="João Victor Da Silva Coelho" userId="dffa9499-3b23-4333-a13e-ec40f09919dc" providerId="ADAL" clId="{33B43345-C85E-4AF6-AE40-1A0D67A0708A}" dt="2024-04-14T12:28:43.168" v="1860" actId="1036"/>
          <ac:picMkLst>
            <pc:docMk/>
            <pc:sldMk cId="1880858895" sldId="256"/>
            <ac:picMk id="51" creationId="{E57C40E6-3008-6D39-7036-F0ECAEADA3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5891626"/>
            <a:ext cx="24480361" cy="1253324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8908198"/>
            <a:ext cx="21600319" cy="869160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11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7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916653"/>
            <a:ext cx="6210092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916653"/>
            <a:ext cx="18270270" cy="3050811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9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F72641-3A0A-A0E7-1F96-159FCB4E05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5" t="40336" r="42942"/>
          <a:stretch/>
        </p:blipFill>
        <p:spPr bwMode="auto">
          <a:xfrm>
            <a:off x="11999421" y="775023"/>
            <a:ext cx="4801583" cy="40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A6C5E3-2724-5661-D8AD-3BAA542984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48" b="89549" l="2621" r="97782">
                        <a14:foregroundMark x1="2621" y1="30123" x2="33105" y2="11680"/>
                        <a14:foregroundMark x1="59798" y1="6352" x2="87460" y2="15984"/>
                        <a14:foregroundMark x1="47742" y1="9426" x2="64274" y2="4918"/>
                        <a14:foregroundMark x1="64274" y1="4918" x2="88629" y2="19467"/>
                        <a14:foregroundMark x1="88629" y1="19467" x2="95323" y2="18238"/>
                        <a14:foregroundMark x1="95323" y1="18238" x2="97782" y2="12295"/>
                        <a14:backgroundMark x1="49960" y1="42623" x2="48589" y2="63525"/>
                        <a14:backgroundMark x1="48589" y1="63525" x2="48790" y2="78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4" y="3175"/>
            <a:ext cx="28805189" cy="473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D06CD7-8E6E-2045-D9A9-F2E7136AB7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224715"/>
            <a:ext cx="28800426" cy="7813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87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38" userDrawn="1">
          <p15:clr>
            <a:srgbClr val="FBAE40"/>
          </p15:clr>
        </p15:guide>
        <p15:guide id="2" pos="907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72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8974945"/>
            <a:ext cx="24840367" cy="14974888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4091502"/>
            <a:ext cx="24840367" cy="7874940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5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9583264"/>
            <a:ext cx="12240181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9583264"/>
            <a:ext cx="12240181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16661"/>
            <a:ext cx="24840367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8824938"/>
            <a:ext cx="12183928" cy="4324966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3149904"/>
            <a:ext cx="12183928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8824938"/>
            <a:ext cx="12243932" cy="4324966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3149904"/>
            <a:ext cx="12243932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35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8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6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99982"/>
            <a:ext cx="9288887" cy="839993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183304"/>
            <a:ext cx="14580215" cy="25583147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0799922"/>
            <a:ext cx="9288887" cy="20008190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58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99982"/>
            <a:ext cx="9288887" cy="839993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183304"/>
            <a:ext cx="14580215" cy="25583147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0799922"/>
            <a:ext cx="9288887" cy="20008190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43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916661"/>
            <a:ext cx="2484036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9583264"/>
            <a:ext cx="2484036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3366432"/>
            <a:ext cx="6480096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3A09-4A2A-4ADF-A9FC-355E431110D8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3366432"/>
            <a:ext cx="972014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3366432"/>
            <a:ext cx="6480096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9F58-95CE-4DA8-8700-06D7F13AC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94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microsoft.com/office/2007/relationships/hdphoto" Target="../media/hdphoto2.wdp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0ACEE7-C39B-4E78-9176-078E1A0C1FC5}"/>
              </a:ext>
            </a:extLst>
          </p:cNvPr>
          <p:cNvSpPr txBox="1"/>
          <p:nvPr/>
        </p:nvSpPr>
        <p:spPr>
          <a:xfrm>
            <a:off x="627856" y="5272882"/>
            <a:ext cx="27514548" cy="1204118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137025" rtl="0" eaLnBrk="0" fontAlgn="base" hangingPunct="0">
              <a:spcBef>
                <a:spcPct val="0"/>
              </a:spcBef>
              <a:spcAft>
                <a:spcPct val="0"/>
              </a:spcAft>
              <a:defRPr sz="19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137025" rtl="0" eaLnBrk="0" fontAlgn="base" hangingPunct="0">
              <a:spcBef>
                <a:spcPct val="0"/>
              </a:spcBef>
              <a:spcAft>
                <a:spcPct val="0"/>
              </a:spcAft>
              <a:defRPr sz="199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defTabSz="4137025" rtl="0" eaLnBrk="0" fontAlgn="base" hangingPunct="0">
              <a:spcBef>
                <a:spcPct val="0"/>
              </a:spcBef>
              <a:spcAft>
                <a:spcPct val="0"/>
              </a:spcAft>
              <a:defRPr sz="199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defTabSz="4137025" rtl="0" eaLnBrk="0" fontAlgn="base" hangingPunct="0">
              <a:spcBef>
                <a:spcPct val="0"/>
              </a:spcBef>
              <a:spcAft>
                <a:spcPct val="0"/>
              </a:spcAft>
              <a:defRPr sz="199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defTabSz="4137025" rtl="0" eaLnBrk="0" fontAlgn="base" hangingPunct="0">
              <a:spcBef>
                <a:spcPct val="0"/>
              </a:spcBef>
              <a:spcAft>
                <a:spcPct val="0"/>
              </a:spcAft>
              <a:defRPr sz="199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defTabSz="4137025" rtl="0" fontAlgn="base">
              <a:spcBef>
                <a:spcPct val="0"/>
              </a:spcBef>
              <a:spcAft>
                <a:spcPct val="0"/>
              </a:spcAft>
              <a:defRPr sz="199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defTabSz="4137025" rtl="0" fontAlgn="base">
              <a:spcBef>
                <a:spcPct val="0"/>
              </a:spcBef>
              <a:spcAft>
                <a:spcPct val="0"/>
              </a:spcAft>
              <a:defRPr sz="199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defTabSz="4137025" rtl="0" fontAlgn="base">
              <a:spcBef>
                <a:spcPct val="0"/>
              </a:spcBef>
              <a:spcAft>
                <a:spcPct val="0"/>
              </a:spcAft>
              <a:defRPr sz="199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defTabSz="4137025" rtl="0" fontAlgn="base">
              <a:spcBef>
                <a:spcPct val="0"/>
              </a:spcBef>
              <a:spcAft>
                <a:spcPct val="0"/>
              </a:spcAft>
              <a:defRPr sz="199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pt-BR" sz="5400" b="1" dirty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124" charset="-128"/>
                <a:cs typeface="Arial" panose="020B0604020202020204" pitchFamily="34" charset="0"/>
              </a:rPr>
              <a:t>MÉTODO ANALÍTICO DO FLUXO FRACIONÁRIO APLICADO À</a:t>
            </a:r>
          </a:p>
          <a:p>
            <a:pPr eaLnBrk="1" hangingPunct="1">
              <a:defRPr/>
            </a:pPr>
            <a:r>
              <a:rPr lang="pt-BR" sz="5400" b="1" dirty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124" charset="-128"/>
                <a:cs typeface="Arial" panose="020B0604020202020204" pitchFamily="34" charset="0"/>
              </a:rPr>
              <a:t> INJEÇÃO DE POLÍMEROS UTILIZANDO PYTHON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ea typeface="Geneva" panose="020B0503030404040204" pitchFamily="124" charset="-128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789ED2-9CB6-C024-7DCA-B6D906C5C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21" y="6209788"/>
            <a:ext cx="27544712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54" tIns="216027" rIns="432054" bIns="216027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pt-BR" sz="3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João Victor Da Silva Coelho, Erika Vitoria Carmo, Clecio Mota Ribeiro, Luis Glauber Rodrigues. </a:t>
            </a:r>
            <a:endParaRPr lang="pt-BR" alt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pt-BR" altLang="pt-BR" sz="3600" dirty="0">
                <a:latin typeface="Calibri" panose="020F0502020204030204" pitchFamily="34" charset="0"/>
                <a:cs typeface="Geneva" pitchFamily="34" charset="0"/>
              </a:rPr>
              <a:t>Universidade Federal do Ceará</a:t>
            </a:r>
            <a:endParaRPr lang="en-US" altLang="pt-BR" sz="3600" dirty="0">
              <a:latin typeface="Arial" panose="020B0604020202020204" pitchFamily="34" charset="0"/>
              <a:cs typeface="Geneva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C26924-982F-47FB-B8D8-4A360E99B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" y="17400921"/>
            <a:ext cx="11226033" cy="137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altLang="pt-BR" sz="4400" b="1" dirty="0">
                <a:latin typeface="Arial" panose="020B0604020202020204" pitchFamily="34" charset="0"/>
                <a:cs typeface="Geneva" pitchFamily="34" charset="0"/>
              </a:rPr>
              <a:t>METODOLOGIA</a:t>
            </a:r>
            <a:endParaRPr lang="pt-BR" altLang="pt-BR" sz="1600" dirty="0">
              <a:latin typeface="Arial" panose="020B0604020202020204" pitchFamily="34" charset="0"/>
              <a:cs typeface="Geneva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74085C-0512-351A-C7EA-C50DCBCD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1" y="22115640"/>
            <a:ext cx="11789568" cy="147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altLang="pt-BR" sz="4400" b="1" dirty="0">
                <a:latin typeface="Arial" panose="020B0604020202020204" pitchFamily="34" charset="0"/>
                <a:cs typeface="Geneva" pitchFamily="34" charset="0"/>
              </a:rPr>
              <a:t>CONCLUSÃO</a:t>
            </a:r>
            <a:endParaRPr lang="en-US" altLang="pt-BR" sz="1600" dirty="0">
              <a:latin typeface="Arial" panose="020B0604020202020204" pitchFamily="34" charset="0"/>
              <a:cs typeface="Geneva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F9B7FF-F732-98B1-A78C-4A4185786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1" y="26094149"/>
            <a:ext cx="11789567" cy="111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altLang="pt-BR" sz="4400" b="1" dirty="0">
                <a:latin typeface="Arial" panose="020B0604020202020204" pitchFamily="34" charset="0"/>
                <a:cs typeface="Geneva" pitchFamily="34" charset="0"/>
              </a:rPr>
              <a:t>REFERÊNCIAS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D39DF4-103F-EA6A-8C20-5F69CFED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1" y="9240094"/>
            <a:ext cx="11789568" cy="111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altLang="pt-BR" sz="4400" b="1" dirty="0">
                <a:latin typeface="Arial" panose="020B0604020202020204" pitchFamily="34" charset="0"/>
                <a:cs typeface="Geneva" pitchFamily="34" charset="0"/>
              </a:rPr>
              <a:t>RESULTADOS E DISCUSSÃO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2623702-7E7D-48FF-9134-CFD45F652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" y="9240093"/>
            <a:ext cx="11789568" cy="111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altLang="pt-BR" sz="4400" b="1" dirty="0">
                <a:latin typeface="Arial" panose="020B0604020202020204" pitchFamily="34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10BBAD1-C7C5-AB9A-DE4D-D85D9306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1" y="32401422"/>
            <a:ext cx="11789567" cy="111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altLang="pt-BR" sz="4400" b="1" dirty="0">
                <a:latin typeface="Arial" panose="020B0604020202020204" pitchFamily="34" charset="0"/>
                <a:cs typeface="Geneva" pitchFamily="34" charset="0"/>
              </a:rPr>
              <a:t>AGRADECIMENTOS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9EFF0D-EF20-2C74-4528-C359DF72B539}"/>
              </a:ext>
            </a:extLst>
          </p:cNvPr>
          <p:cNvSpPr txBox="1"/>
          <p:nvPr/>
        </p:nvSpPr>
        <p:spPr>
          <a:xfrm>
            <a:off x="982980" y="10198212"/>
            <a:ext cx="1341723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Dada a importância do investimento antecipado em métodos de recuperação avançada (EOR) motivada pelo grande número de campos maduros em declínio, incertezas de novas descobertas e da baixa eficiência de métodos convencionais de recuperação, se destaca a injeção de polímeros. </a:t>
            </a: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sse método atua sobre a viscosidade da água, reduzindo a razão de mobilidades e como consequência, diminuindo a formação de 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caminhos preferenciais e aumentando a eficiência de deslocamento dos fluidos.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Dessa f</a:t>
            </a:r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orma, o presente trabalho explora um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analítico, denominado Fluxo </a:t>
            </a:r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racionário para a compreensão dos principais fenômenos físicos que atuam na injeção de polímeros</a:t>
            </a:r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 análise é definida como a razão da vazão com que uma fase irá escoar no meio poroso em relação à vazão total de fluidos em escoamento e aliado a modelos clássicos como Buckley &amp; Leverett (1942) e Welge (1952), obter o perfil de saturação e a estimativa da recuperação de óleo através desse método de recuperação avançada.</a:t>
            </a:r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D76BEBF-9F6C-F150-82F4-ABA0282E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671" y="22011566"/>
            <a:ext cx="8811573" cy="483321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D01462C-BEC0-C161-7FE3-3BFD9BE42BA8}"/>
              </a:ext>
            </a:extLst>
          </p:cNvPr>
          <p:cNvSpPr txBox="1"/>
          <p:nvPr/>
        </p:nvSpPr>
        <p:spPr>
          <a:xfrm>
            <a:off x="982980" y="18433460"/>
            <a:ext cx="1341723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estudos realizados por Patton et al. (1971) </a:t>
            </a:r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Pope (1980) para modelar a injeção de polímeros, além dos estudos desenvolvidos por Green </a:t>
            </a:r>
            <a:r>
              <a:rPr lang="pt-BR" sz="3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Willhite (1998) para descrever graficamente os dois possíveis cenários do fluxo fracionário aplicado à injeção de polímeros,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 um algoritmo em Python com o propósito avaliar os 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efeitos de parâmetros como molhabilidade, razão de viscosidades, molhabilidade e nível de adsorção </a:t>
            </a:r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recuperação de óleo e no tempo de breakthrough.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 descr="Gráfico&#10;&#10;Descrição gerada automaticamente">
            <a:extLst>
              <a:ext uri="{FF2B5EF4-FFF2-40B4-BE49-F238E27FC236}">
                <a16:creationId xmlns:a16="http://schemas.microsoft.com/office/drawing/2014/main" id="{267A03C6-A50D-A4B6-1276-35B9927C1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34" y="27728875"/>
            <a:ext cx="6432797" cy="644505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44DF6C0-16A3-D09D-DAFB-7D30BD697885}"/>
                  </a:ext>
                </a:extLst>
              </p:cNvPr>
              <p:cNvSpPr txBox="1"/>
              <p:nvPr/>
            </p:nvSpPr>
            <p:spPr>
              <a:xfrm>
                <a:off x="8677722" y="29200022"/>
                <a:ext cx="3733266" cy="142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smtClean="0">
                              <a:solidFill>
                                <a:srgbClr val="36353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000" b="0" i="0" smtClean="0">
                              <a:solidFill>
                                <a:srgbClr val="363539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000" b="0" i="0" smtClean="0">
                              <a:solidFill>
                                <a:srgbClr val="363539"/>
                              </a:solidFill>
                              <a:latin typeface="Cambria Math"/>
                            </a:rPr>
                            <m:t>w</m:t>
                          </m:r>
                        </m:sub>
                      </m:sSub>
                      <m:r>
                        <a:rPr lang="pt-BR" sz="3000" b="0" i="0" smtClean="0">
                          <a:solidFill>
                            <a:srgbClr val="36353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3000" b="0" i="1" smtClean="0">
                              <a:solidFill>
                                <a:srgbClr val="36353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000" b="0" i="0" smtClean="0">
                              <a:solidFill>
                                <a:srgbClr val="363539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3000" b="0" i="0" smtClean="0">
                              <a:solidFill>
                                <a:srgbClr val="363539"/>
                              </a:solidFill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pt-BR" sz="3000" b="0" i="1" smtClean="0">
                                  <a:solidFill>
                                    <a:srgbClr val="3635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000" b="0" i="1" smtClean="0">
                                      <a:solidFill>
                                        <a:srgbClr val="3635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3000" b="0" i="1" smtClean="0">
                                          <a:solidFill>
                                            <a:srgbClr val="3635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000" b="0" i="0" smtClean="0">
                                          <a:solidFill>
                                            <a:srgbClr val="363539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3000" b="0" i="0" smtClean="0">
                                          <a:solidFill>
                                            <a:srgbClr val="363539"/>
                                          </a:solidFill>
                                          <a:latin typeface="Cambria Math"/>
                                        </a:rPr>
                                        <m:t>w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3000" b="0" i="1" smtClean="0">
                                          <a:solidFill>
                                            <a:srgbClr val="3635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000" b="0" i="0" smtClean="0">
                                          <a:solidFill>
                                            <a:srgbClr val="363539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3000" b="0" i="0" smtClean="0">
                                          <a:solidFill>
                                            <a:srgbClr val="363539"/>
                                          </a:solidFill>
                                          <a:latin typeface="Cambria Math"/>
                                        </a:rPr>
                                        <m:t>o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3000" b="0" i="1" smtClean="0">
                                  <a:solidFill>
                                    <a:srgbClr val="36353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3000" b="0" i="1" smtClean="0">
                                      <a:solidFill>
                                        <a:srgbClr val="3635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3000" b="0" i="1" smtClean="0">
                                          <a:solidFill>
                                            <a:srgbClr val="3635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000" b="0" i="0" smtClean="0">
                                          <a:solidFill>
                                            <a:srgbClr val="363539"/>
                                          </a:solidFill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3000" b="0" i="0" smtClean="0">
                                          <a:solidFill>
                                            <a:srgbClr val="363539"/>
                                          </a:solidFill>
                                          <a:latin typeface="Cambria Math"/>
                                        </a:rPr>
                                        <m:t>ro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3000" b="0" i="1" smtClean="0">
                                          <a:solidFill>
                                            <a:srgbClr val="3635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3000" b="0" i="0" smtClean="0">
                                          <a:solidFill>
                                            <a:srgbClr val="363539"/>
                                          </a:solidFill>
                                          <a:latin typeface="Cambria Math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3000" b="0" i="0" smtClean="0">
                                          <a:solidFill>
                                            <a:srgbClr val="363539"/>
                                          </a:solidFill>
                                          <a:latin typeface="Cambria Math"/>
                                        </a:rPr>
                                        <m:t>rw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pt-BR" sz="3000" dirty="0">
                  <a:solidFill>
                    <a:srgbClr val="363539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44DF6C0-16A3-D09D-DAFB-7D30BD697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22" y="29200022"/>
                <a:ext cx="3733266" cy="1424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727665-4578-011E-9EFE-D1693FC26361}"/>
              </a:ext>
            </a:extLst>
          </p:cNvPr>
          <p:cNvSpPr txBox="1"/>
          <p:nvPr/>
        </p:nvSpPr>
        <p:spPr>
          <a:xfrm>
            <a:off x="7929994" y="30657764"/>
            <a:ext cx="5228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Fluxo Fracionário da água.</a:t>
            </a:r>
            <a:endParaRPr lang="pt-BR" sz="2000" b="1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5A8FD0-E1FB-861F-0A38-F2A24230CA3B}"/>
              </a:ext>
            </a:extLst>
          </p:cNvPr>
          <p:cNvSpPr txBox="1"/>
          <p:nvPr/>
        </p:nvSpPr>
        <p:spPr>
          <a:xfrm>
            <a:off x="8008488" y="28246971"/>
            <a:ext cx="52287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Equações fundamentais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11AD341-A4E6-1F07-6C37-C354D9FE3293}"/>
              </a:ext>
            </a:extLst>
          </p:cNvPr>
          <p:cNvSpPr txBox="1"/>
          <p:nvPr/>
        </p:nvSpPr>
        <p:spPr>
          <a:xfrm>
            <a:off x="1613127" y="34173925"/>
            <a:ext cx="5840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Distribuição de saturações aleatórias.</a:t>
            </a:r>
          </a:p>
          <a:p>
            <a:pPr algn="ctr"/>
            <a:r>
              <a:rPr lang="sv-S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Fonte: </a:t>
            </a:r>
            <a:r>
              <a:rPr lang="sv-SE" sz="2000" dirty="0">
                <a:solidFill>
                  <a:srgbClr val="000000"/>
                </a:solidFill>
                <a:latin typeface="Calibri" panose="020F0502020204030204" pitchFamily="34" charset="0"/>
              </a:rPr>
              <a:t>Python, Jupyter Notebook (2023).</a:t>
            </a:r>
            <a:r>
              <a:rPr lang="sv-SE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pt-BR" sz="20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07D7799-FE60-E2E9-FB43-C18433028D24}"/>
              </a:ext>
            </a:extLst>
          </p:cNvPr>
          <p:cNvSpPr txBox="1"/>
          <p:nvPr/>
        </p:nvSpPr>
        <p:spPr>
          <a:xfrm>
            <a:off x="4565149" y="26741370"/>
            <a:ext cx="5840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Fluxograma do Algoritmo.</a:t>
            </a:r>
          </a:p>
          <a:p>
            <a:pPr algn="ctr"/>
            <a:r>
              <a:rPr lang="sv-S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Fonte:</a:t>
            </a:r>
            <a:r>
              <a:rPr lang="sv-SE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RIOS</a:t>
            </a:r>
            <a:r>
              <a:rPr lang="sv-SE" sz="2000" dirty="0">
                <a:solidFill>
                  <a:srgbClr val="000000"/>
                </a:solidFill>
                <a:latin typeface="Calibri" panose="020F0502020204030204" pitchFamily="34" charset="0"/>
              </a:rPr>
              <a:t> (2014).</a:t>
            </a:r>
            <a:r>
              <a:rPr lang="sv-SE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78C8845-65A7-65CD-3EDE-0D7A8A5143AE}"/>
                  </a:ext>
                </a:extLst>
              </p:cNvPr>
              <p:cNvSpPr txBox="1"/>
              <p:nvPr/>
            </p:nvSpPr>
            <p:spPr>
              <a:xfrm>
                <a:off x="8008488" y="31534630"/>
                <a:ext cx="6010748" cy="22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t-BR" sz="25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rw</m:t>
                          </m:r>
                        </m:sub>
                      </m:sSub>
                      <m:r>
                        <a:rPr kumimoji="0" lang="pt-BR" sz="2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pt-BR" sz="25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rw</m:t>
                          </m:r>
                          <m: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sro</m:t>
                          </m:r>
                          <m: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p>
                        <m:sSupPr>
                          <m:ctrlPr>
                            <a:rPr kumimoji="0" lang="pt-BR" sz="25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250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25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pt-BR" sz="25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sub>
                                  </m:sSub>
                                  <m:r>
                                    <a:rPr kumimoji="0" lang="pt-BR" sz="25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pt-BR" sz="25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wcrit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pt-BR" sz="25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0" lang="pt-BR" sz="25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wcrit</m:t>
                                      </m:r>
                                    </m:sub>
                                  </m:sSub>
                                  <m:r>
                                    <a:rPr kumimoji="0" lang="pt-BR" sz="25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pt-BR" sz="25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orw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2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pt-BR" sz="25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500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pt-BR" sz="250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50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t-BR" sz="25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kumimoji="0" lang="pt-BR" sz="2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pt-BR" sz="25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swi</m:t>
                          </m:r>
                          <m:r>
                            <a:rPr kumimoji="0" lang="pt-BR" sz="25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p>
                        <m:sSupPr>
                          <m:ctrlPr>
                            <a:rPr kumimoji="0" lang="pt-BR" sz="25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pt-BR" sz="250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pt-BR" sz="25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pt-BR" sz="25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0" lang="pt-BR" sz="25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orw</m:t>
                                      </m:r>
                                    </m:sub>
                                  </m:sSub>
                                  <m:r>
                                    <a:rPr kumimoji="0" lang="pt-BR" sz="25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pt-BR" sz="25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pt-BR" sz="25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0" lang="pt-BR" sz="25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wc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on</m:t>
                                      </m:r>
                                    </m:sub>
                                  </m:sSub>
                                  <m:r>
                                    <a:rPr kumimoji="0" lang="pt-BR" sz="25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pt-BR" sz="250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pt-BR" sz="25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orw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pt-BR" sz="25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5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500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pt-BR" sz="250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78C8845-65A7-65CD-3EDE-0D7A8A51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488" y="31534630"/>
                <a:ext cx="6010748" cy="2290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8807E30F-9C4B-7619-96D3-490306FEB66C}"/>
              </a:ext>
            </a:extLst>
          </p:cNvPr>
          <p:cNvSpPr txBox="1"/>
          <p:nvPr/>
        </p:nvSpPr>
        <p:spPr>
          <a:xfrm>
            <a:off x="8008488" y="33904476"/>
            <a:ext cx="5228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Modelo de Corey.</a:t>
            </a:r>
            <a:endParaRPr lang="pt-BR" sz="2000" b="1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6A7410B4-014F-BB77-CB2B-F7A5480C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091" y="13887407"/>
            <a:ext cx="8601322" cy="522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9D2B5354-77B6-AA95-C4F3-EAB70C7D171E}"/>
              </a:ext>
            </a:extLst>
          </p:cNvPr>
          <p:cNvSpPr txBox="1"/>
          <p:nvPr/>
        </p:nvSpPr>
        <p:spPr>
          <a:xfrm>
            <a:off x="19905152" y="19007800"/>
            <a:ext cx="4745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Curvas de Fluxo Fracionário.</a:t>
            </a:r>
          </a:p>
          <a:p>
            <a:pPr algn="ctr"/>
            <a:r>
              <a:rPr lang="sv-SE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Fonte: </a:t>
            </a:r>
            <a:r>
              <a:rPr lang="sv-SE" sz="2000" dirty="0">
                <a:solidFill>
                  <a:srgbClr val="000000"/>
                </a:solidFill>
                <a:latin typeface="Calibri" panose="020F0502020204030204" pitchFamily="34" charset="0"/>
              </a:rPr>
              <a:t>Python, Jupyter Notebook (2023).</a:t>
            </a:r>
            <a:r>
              <a:rPr lang="sv-SE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pt-BR" sz="2000" dirty="0"/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C7C14F88-5127-9DBC-6EE3-93358703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38691"/>
              </p:ext>
            </p:extLst>
          </p:nvPr>
        </p:nvGraphicFramePr>
        <p:xfrm>
          <a:off x="17702463" y="10463627"/>
          <a:ext cx="422682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02">
                  <a:extLst>
                    <a:ext uri="{9D8B030D-6E8A-4147-A177-3AD203B41FA5}">
                      <a16:colId xmlns:a16="http://schemas.microsoft.com/office/drawing/2014/main" val="4230256735"/>
                    </a:ext>
                  </a:extLst>
                </a:gridCol>
                <a:gridCol w="1568113">
                  <a:extLst>
                    <a:ext uri="{9D8B030D-6E8A-4147-A177-3AD203B41FA5}">
                      <a16:colId xmlns:a16="http://schemas.microsoft.com/office/drawing/2014/main" val="1295790719"/>
                    </a:ext>
                  </a:extLst>
                </a:gridCol>
                <a:gridCol w="1308511">
                  <a:extLst>
                    <a:ext uri="{9D8B030D-6E8A-4147-A177-3AD203B41FA5}">
                      <a16:colId xmlns:a16="http://schemas.microsoft.com/office/drawing/2014/main" val="3958067213"/>
                    </a:ext>
                  </a:extLst>
                </a:gridCol>
              </a:tblGrid>
              <a:tr h="42945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Banco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err="1"/>
                        <a:t>tBT</a:t>
                      </a:r>
                      <a:r>
                        <a:rPr lang="pt-BR" sz="2500" dirty="0"/>
                        <a:t> (</a:t>
                      </a:r>
                      <a:r>
                        <a:rPr lang="pt-BR" sz="2500" dirty="0" err="1"/>
                        <a:t>adm</a:t>
                      </a:r>
                      <a:r>
                        <a:rPr lang="pt-BR" sz="25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48842"/>
                  </a:ext>
                </a:extLst>
              </a:tr>
              <a:tr h="42945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Água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21,65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73854"/>
                  </a:ext>
                </a:extLst>
              </a:tr>
              <a:tr h="42945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Polímero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53,53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9080"/>
                  </a:ext>
                </a:extLst>
              </a:tr>
            </a:tbl>
          </a:graphicData>
        </a:graphic>
      </p:graphicFrame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5557692C-9E49-B867-95FB-B1EF55E5F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45569"/>
              </p:ext>
            </p:extLst>
          </p:nvPr>
        </p:nvGraphicFramePr>
        <p:xfrm>
          <a:off x="22477957" y="10463627"/>
          <a:ext cx="417496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80">
                  <a:extLst>
                    <a:ext uri="{9D8B030D-6E8A-4147-A177-3AD203B41FA5}">
                      <a16:colId xmlns:a16="http://schemas.microsoft.com/office/drawing/2014/main" val="4230256735"/>
                    </a:ext>
                  </a:extLst>
                </a:gridCol>
                <a:gridCol w="1496729">
                  <a:extLst>
                    <a:ext uri="{9D8B030D-6E8A-4147-A177-3AD203B41FA5}">
                      <a16:colId xmlns:a16="http://schemas.microsoft.com/office/drawing/2014/main" val="1295790719"/>
                    </a:ext>
                  </a:extLst>
                </a:gridCol>
                <a:gridCol w="1292458">
                  <a:extLst>
                    <a:ext uri="{9D8B030D-6E8A-4147-A177-3AD203B41FA5}">
                      <a16:colId xmlns:a16="http://schemas.microsoft.com/office/drawing/2014/main" val="3958067213"/>
                    </a:ext>
                  </a:extLst>
                </a:gridCol>
              </a:tblGrid>
              <a:tr h="433805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Banco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err="1"/>
                        <a:t>tBT</a:t>
                      </a:r>
                      <a:r>
                        <a:rPr lang="pt-BR" sz="2500" dirty="0"/>
                        <a:t> (</a:t>
                      </a:r>
                      <a:r>
                        <a:rPr lang="pt-BR" sz="2500" dirty="0" err="1"/>
                        <a:t>adm</a:t>
                      </a:r>
                      <a:r>
                        <a:rPr lang="pt-BR" sz="25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4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Água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4,24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73854"/>
                  </a:ext>
                </a:extLst>
              </a:tr>
              <a:tr h="42945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Polímero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33,41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9080"/>
                  </a:ext>
                </a:extLst>
              </a:tr>
            </a:tbl>
          </a:graphicData>
        </a:graphic>
      </p:graphicFrame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1835E510-F82C-A69D-8C25-D21614EAA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30522"/>
              </p:ext>
            </p:extLst>
          </p:nvPr>
        </p:nvGraphicFramePr>
        <p:xfrm>
          <a:off x="22477955" y="12278854"/>
          <a:ext cx="417496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25">
                  <a:extLst>
                    <a:ext uri="{9D8B030D-6E8A-4147-A177-3AD203B41FA5}">
                      <a16:colId xmlns:a16="http://schemas.microsoft.com/office/drawing/2014/main" val="4230256735"/>
                    </a:ext>
                  </a:extLst>
                </a:gridCol>
                <a:gridCol w="1504282">
                  <a:extLst>
                    <a:ext uri="{9D8B030D-6E8A-4147-A177-3AD203B41FA5}">
                      <a16:colId xmlns:a16="http://schemas.microsoft.com/office/drawing/2014/main" val="1295790719"/>
                    </a:ext>
                  </a:extLst>
                </a:gridCol>
                <a:gridCol w="1292461">
                  <a:extLst>
                    <a:ext uri="{9D8B030D-6E8A-4147-A177-3AD203B41FA5}">
                      <a16:colId xmlns:a16="http://schemas.microsoft.com/office/drawing/2014/main" val="3958067213"/>
                    </a:ext>
                  </a:extLst>
                </a:gridCol>
              </a:tblGrid>
              <a:tr h="440168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Banco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err="1"/>
                        <a:t>tBT</a:t>
                      </a:r>
                      <a:r>
                        <a:rPr lang="pt-BR" sz="2500" dirty="0"/>
                        <a:t> (</a:t>
                      </a:r>
                      <a:r>
                        <a:rPr lang="pt-BR" sz="2500" dirty="0" err="1"/>
                        <a:t>adm</a:t>
                      </a:r>
                      <a:r>
                        <a:rPr lang="pt-BR" sz="2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48842"/>
                  </a:ext>
                </a:extLst>
              </a:tr>
              <a:tr h="42945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Água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21,29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73854"/>
                  </a:ext>
                </a:extLst>
              </a:tr>
              <a:tr h="42945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Polímero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54,59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9080"/>
                  </a:ext>
                </a:extLst>
              </a:tr>
            </a:tbl>
          </a:graphicData>
        </a:graphic>
      </p:graphicFrame>
      <p:graphicFrame>
        <p:nvGraphicFramePr>
          <p:cNvPr id="37" name="Tabela 36">
            <a:extLst>
              <a:ext uri="{FF2B5EF4-FFF2-40B4-BE49-F238E27FC236}">
                <a16:creationId xmlns:a16="http://schemas.microsoft.com/office/drawing/2014/main" id="{40D6BF46-25DF-724F-5962-CF47DC8C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33477"/>
              </p:ext>
            </p:extLst>
          </p:nvPr>
        </p:nvGraphicFramePr>
        <p:xfrm>
          <a:off x="17719040" y="12278854"/>
          <a:ext cx="422682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11">
                  <a:extLst>
                    <a:ext uri="{9D8B030D-6E8A-4147-A177-3AD203B41FA5}">
                      <a16:colId xmlns:a16="http://schemas.microsoft.com/office/drawing/2014/main" val="4230256735"/>
                    </a:ext>
                  </a:extLst>
                </a:gridCol>
                <a:gridCol w="1548958">
                  <a:extLst>
                    <a:ext uri="{9D8B030D-6E8A-4147-A177-3AD203B41FA5}">
                      <a16:colId xmlns:a16="http://schemas.microsoft.com/office/drawing/2014/main" val="1295790719"/>
                    </a:ext>
                  </a:extLst>
                </a:gridCol>
                <a:gridCol w="1299957">
                  <a:extLst>
                    <a:ext uri="{9D8B030D-6E8A-4147-A177-3AD203B41FA5}">
                      <a16:colId xmlns:a16="http://schemas.microsoft.com/office/drawing/2014/main" val="3958067213"/>
                    </a:ext>
                  </a:extLst>
                </a:gridCol>
              </a:tblGrid>
              <a:tr h="471055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Banco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err="1"/>
                        <a:t>tBT</a:t>
                      </a:r>
                      <a:r>
                        <a:rPr lang="pt-BR" sz="2500" dirty="0"/>
                        <a:t> (</a:t>
                      </a:r>
                      <a:r>
                        <a:rPr lang="pt-BR" sz="2500" dirty="0" err="1"/>
                        <a:t>adm</a:t>
                      </a:r>
                      <a:r>
                        <a:rPr lang="pt-BR" sz="2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FR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48842"/>
                  </a:ext>
                </a:extLst>
              </a:tr>
              <a:tr h="429449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Água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21,29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73854"/>
                  </a:ext>
                </a:extLst>
              </a:tr>
              <a:tr h="429449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Polímero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0,633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/>
                        <a:t>44,35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9080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D48497A1-333F-B638-4DF1-2A4DC6553AB8}"/>
              </a:ext>
            </a:extLst>
          </p:cNvPr>
          <p:cNvSpPr txBox="1"/>
          <p:nvPr/>
        </p:nvSpPr>
        <p:spPr>
          <a:xfrm>
            <a:off x="17505530" y="9929847"/>
            <a:ext cx="4226826" cy="547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1000"/>
              </a:spcAft>
            </a:pPr>
            <a:r>
              <a:rPr lang="pt-BR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Cenário base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6600205-1A73-A615-ADD6-07B693B2AA7D}"/>
              </a:ext>
            </a:extLst>
          </p:cNvPr>
          <p:cNvSpPr txBox="1"/>
          <p:nvPr/>
        </p:nvSpPr>
        <p:spPr>
          <a:xfrm>
            <a:off x="22551561" y="9901167"/>
            <a:ext cx="4027757" cy="547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1000"/>
              </a:spcAft>
            </a:pPr>
            <a:r>
              <a:rPr lang="pt-BR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Molhabilidade ao óleo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76D0F82-9319-7FD9-74D1-D902B739C33F}"/>
              </a:ext>
            </a:extLst>
          </p:cNvPr>
          <p:cNvSpPr txBox="1"/>
          <p:nvPr/>
        </p:nvSpPr>
        <p:spPr>
          <a:xfrm>
            <a:off x="22551561" y="11751977"/>
            <a:ext cx="4174968" cy="54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1000"/>
              </a:spcAft>
            </a:pPr>
            <a:r>
              <a:rPr lang="pt-BR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Adsorção de </a:t>
            </a:r>
            <a:r>
              <a:rPr lang="pt-BR" sz="2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𝟒𝟎 𝝁𝒈/𝒈</a:t>
            </a:r>
            <a:endParaRPr lang="pt-BR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58414273-75D2-9EFA-FB7E-973A395DEE18}"/>
                  </a:ext>
                </a:extLst>
              </p:cNvPr>
              <p:cNvSpPr txBox="1"/>
              <p:nvPr/>
            </p:nvSpPr>
            <p:spPr>
              <a:xfrm>
                <a:off x="17654992" y="11738705"/>
                <a:ext cx="4174968" cy="599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49580"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pt-BR" sz="2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2200" b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V</a:t>
                </a:r>
                <a:r>
                  <a:rPr lang="pt-BR" sz="2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iscosidade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t-BR" sz="2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a:rPr lang="pt-BR" sz="2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pt-BR" sz="22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:r>
                  <a:rPr lang="pt-BR" sz="2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 cP</a:t>
                </a:r>
                <a:endParaRPr lang="pt-BR" sz="2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58414273-75D2-9EFA-FB7E-973A395D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992" y="11738705"/>
                <a:ext cx="4174968" cy="599459"/>
              </a:xfrm>
              <a:prstGeom prst="rect">
                <a:avLst/>
              </a:prstGeom>
              <a:blipFill>
                <a:blip r:embed="rId7"/>
                <a:stretch>
                  <a:fillRect b="-153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>
            <a:extLst>
              <a:ext uri="{FF2B5EF4-FFF2-40B4-BE49-F238E27FC236}">
                <a16:creationId xmlns:a16="http://schemas.microsoft.com/office/drawing/2014/main" id="{40E6117B-90E8-5FBC-2B5D-A5C7E6DEF82D}"/>
              </a:ext>
            </a:extLst>
          </p:cNvPr>
          <p:cNvSpPr txBox="1"/>
          <p:nvPr/>
        </p:nvSpPr>
        <p:spPr>
          <a:xfrm>
            <a:off x="17007143" y="22962535"/>
            <a:ext cx="108103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algoritmo gerou perfis de saturação, tempo de breakthrough, produção acumulada e fator de recuperação para água e polímero. Os cenários favoráveis para injeção de polímeros mostraram sistemas molháveis à água e mobilidades mais próximas de 1, resultando em maior recuperação antecipada de óleo.</a:t>
            </a:r>
            <a:endParaRPr lang="pt-BR" sz="32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F99899-1929-A631-49CD-4EB107AD258D}"/>
              </a:ext>
            </a:extLst>
          </p:cNvPr>
          <p:cNvSpPr txBox="1"/>
          <p:nvPr/>
        </p:nvSpPr>
        <p:spPr>
          <a:xfrm>
            <a:off x="16656059" y="19751305"/>
            <a:ext cx="111613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EOR é eficiente em molhabilidade à água, maior adsorção atrasa o banco de polímero, mas antecipa o banco de água e a molhabilidade ao óleo não reduziu a velocidade do banco de água nem evitou caminhos preferenciais.</a:t>
            </a:r>
            <a:r>
              <a:rPr lang="pt-B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9E499B5D-1ED2-4339-EE89-DDCCD5819E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789" b="52174" l="32447" r="65532">
                        <a14:foregroundMark x1="62128" y1="29565" x2="62128" y2="29565"/>
                        <a14:foregroundMark x1="64255" y1="29068" x2="64255" y2="29068"/>
                        <a14:foregroundMark x1="64681" y1="29068" x2="64681" y2="29068"/>
                        <a14:foregroundMark x1="50851" y1="16894" x2="50851" y2="16894"/>
                        <a14:foregroundMark x1="52021" y1="15404" x2="52021" y2="15404"/>
                        <a14:foregroundMark x1="51915" y1="14037" x2="51915" y2="14037"/>
                        <a14:foregroundMark x1="39468" y1="18882" x2="39468" y2="18882"/>
                        <a14:foregroundMark x1="39255" y1="32050" x2="39255" y2="32050"/>
                        <a14:foregroundMark x1="39255" y1="32671" x2="39255" y2="32671"/>
                        <a14:foregroundMark x1="34043" y1="36025" x2="41064" y2="41118"/>
                        <a14:foregroundMark x1="32447" y1="37888" x2="32447" y2="37888"/>
                        <a14:foregroundMark x1="46596" y1="48571" x2="51489" y2="44596"/>
                        <a14:foregroundMark x1="40213" y1="19876" x2="40106" y2="25342"/>
                        <a14:foregroundMark x1="58723" y1="35031" x2="59468" y2="47578"/>
                        <a14:foregroundMark x1="65532" y1="29441" x2="65532" y2="29441"/>
                        <a14:foregroundMark x1="38085" y1="21118" x2="38191" y2="27578"/>
                        <a14:foregroundMark x1="36277" y1="35776" x2="36277" y2="40373"/>
                        <a14:foregroundMark x1="42660" y1="31429" x2="42660" y2="31429"/>
                        <a14:foregroundMark x1="42872" y1="30186" x2="42872" y2="30186"/>
                        <a14:foregroundMark x1="43404" y1="29814" x2="44255" y2="29938"/>
                        <a14:foregroundMark x1="43085" y1="33043" x2="43085" y2="34410"/>
                        <a14:foregroundMark x1="41915" y1="24596" x2="41915" y2="24596"/>
                        <a14:foregroundMark x1="41702" y1="20870" x2="40638" y2="28075"/>
                        <a14:foregroundMark x1="38404" y1="36025" x2="37872" y2="35901"/>
                        <a14:foregroundMark x1="47447" y1="30062" x2="47447" y2="30062"/>
                        <a14:foregroundMark x1="47447" y1="32050" x2="47447" y2="32050"/>
                        <a14:foregroundMark x1="47447" y1="33789" x2="47447" y2="33789"/>
                        <a14:foregroundMark x1="52128" y1="31180" x2="52128" y2="31180"/>
                        <a14:foregroundMark x1="53511" y1="32547" x2="53511" y2="32547"/>
                        <a14:foregroundMark x1="46809" y1="38634" x2="46809" y2="38634"/>
                        <a14:foregroundMark x1="48936" y1="37888" x2="48936" y2="37888"/>
                        <a14:foregroundMark x1="51809" y1="37888" x2="51809" y2="37888"/>
                        <a14:foregroundMark x1="50213" y1="39876" x2="50213" y2="39876"/>
                      </a14:backgroundRemoval>
                    </a14:imgEffect>
                  </a14:imgLayer>
                </a14:imgProps>
              </a:ext>
            </a:extLst>
          </a:blip>
          <a:srcRect l="30688" t="11964" r="32830" b="42987"/>
          <a:stretch/>
        </p:blipFill>
        <p:spPr>
          <a:xfrm>
            <a:off x="16012586" y="33289406"/>
            <a:ext cx="1635468" cy="1727367"/>
          </a:xfrm>
          <a:prstGeom prst="rect">
            <a:avLst/>
          </a:prstGeom>
        </p:spPr>
      </p:pic>
      <p:pic>
        <p:nvPicPr>
          <p:cNvPr id="47" name="Picture 2" descr="Resultado de imagem para anp">
            <a:extLst>
              <a:ext uri="{FF2B5EF4-FFF2-40B4-BE49-F238E27FC236}">
                <a16:creationId xmlns:a16="http://schemas.microsoft.com/office/drawing/2014/main" id="{BD875AE3-4E9E-DC89-2E9A-DE913F68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068" y="33840004"/>
            <a:ext cx="1764269" cy="62617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Kassab nomeia conselho fiscal da Finep - TeleSíntese">
            <a:extLst>
              <a:ext uri="{FF2B5EF4-FFF2-40B4-BE49-F238E27FC236}">
                <a16:creationId xmlns:a16="http://schemas.microsoft.com/office/drawing/2014/main" id="{DA22F0E1-0FE9-74C5-1BB8-5D55A5E9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922" b="92157" l="1818" r="97576">
                        <a14:foregroundMark x1="59697" y1="92810" x2="59697" y2="92810"/>
                        <a14:foregroundMark x1="51604" y1="60131" x2="53030" y2="63399"/>
                        <a14:foregroundMark x1="48182" y1="52288" x2="51604" y2="60131"/>
                        <a14:foregroundMark x1="35152" y1="58824" x2="35758" y2="71895"/>
                        <a14:foregroundMark x1="18788" y1="56209" x2="18788" y2="73856"/>
                        <a14:foregroundMark x1="2121" y1="50980" x2="2121" y2="63399"/>
                        <a14:foregroundMark x1="17879" y1="37908" x2="17879" y2="37908"/>
                        <a14:foregroundMark x1="80000" y1="62745" x2="80000" y2="62745"/>
                        <a14:foregroundMark x1="80000" y1="62745" x2="79394" y2="54902"/>
                        <a14:foregroundMark x1="76061" y1="28758" x2="77879" y2="28105"/>
                        <a14:foregroundMark x1="97576" y1="3922" x2="97576" y2="3922"/>
                        <a14:foregroundMark x1="64242" y1="19608" x2="64242" y2="19608"/>
                        <a14:backgroundMark x1="46970" y1="60131" x2="46970" y2="60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364" y="33751543"/>
            <a:ext cx="1678075" cy="7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dentidade Visual da Prex – Pró-Reitoria de Extensão">
            <a:extLst>
              <a:ext uri="{FF2B5EF4-FFF2-40B4-BE49-F238E27FC236}">
                <a16:creationId xmlns:a16="http://schemas.microsoft.com/office/drawing/2014/main" id="{05C677BD-EF46-FFA8-5016-F1268EC8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839" y="33718866"/>
            <a:ext cx="2993381" cy="8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Larissa Maciel Teixeira - Turbomachinery &amp; Process Solutions Engineering  Intern - Baker Hughes | LinkedIn">
            <a:extLst>
              <a:ext uri="{FF2B5EF4-FFF2-40B4-BE49-F238E27FC236}">
                <a16:creationId xmlns:a16="http://schemas.microsoft.com/office/drawing/2014/main" id="{98EAE721-B61B-FCF2-897A-B37D5CDD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645" y="33251080"/>
            <a:ext cx="1901914" cy="190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E57C40E6-3008-6D39-7036-F0ECAEADA3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55043" y="33739602"/>
            <a:ext cx="1901914" cy="809325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6F4810FB-96CE-1C8A-A6A1-665B0AF66577}"/>
              </a:ext>
            </a:extLst>
          </p:cNvPr>
          <p:cNvSpPr txBox="1"/>
          <p:nvPr/>
        </p:nvSpPr>
        <p:spPr>
          <a:xfrm>
            <a:off x="21426024" y="34429931"/>
            <a:ext cx="21599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solidFill>
                  <a:srgbClr val="181D33"/>
                </a:solidFill>
                <a:latin typeface="Agency FB" panose="020B0503020202020204" pitchFamily="34" charset="0"/>
              </a:rPr>
              <a:t>EPEP</a:t>
            </a:r>
            <a:endParaRPr lang="pt-BR" sz="1500" dirty="0">
              <a:solidFill>
                <a:srgbClr val="181D33"/>
              </a:solidFill>
              <a:latin typeface="Agency FB" panose="020B0503020202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06AA7D6-E259-E69E-3D93-438944D4CA64}"/>
              </a:ext>
            </a:extLst>
          </p:cNvPr>
          <p:cNvSpPr txBox="1"/>
          <p:nvPr/>
        </p:nvSpPr>
        <p:spPr>
          <a:xfrm>
            <a:off x="17007143" y="26920064"/>
            <a:ext cx="108103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BUCKLEY, S.E e LEVERETT, M.C: “Mechanism of Fluid Displacement in Sands,” Trans., AIME(1942) 146,107-116.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CRAIG, F.F. Jr.: “The Reservoir Engineering Aspects of Waterflooding,” Monograph Series, Society of Petroleum Engineers, Dallas (1971). 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GREEN, D. W., WILLHITE, G. P., Enhanced Oil Recovery, Richardson, Taxis: Society of Petroleum Engineers, SPE Textbook Series Vol. 6. 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1998.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LEVERETT, M. C.: Capillary Behavior in Porous Solids. Trans. AIME, 142, 1941.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PATTON, J. T., COATS, K.H.,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COLEGROVE, G.T.: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Polymer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Performance,” Soc. Pet.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(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1971) 72-84; Trans., AIME, 251.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POPE, G. A.: The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Fractional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Flow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Enhanced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Recovery. SPE-7660-PA.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10.2118/7660-PA, 1980.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RIOS, V.S. Recuperação de Óleo por Injeção de Polímeros – Abordagens Experimental, Analítica e Numérica em Pequena Escala. 2014. Dissertação de Mestrado (Mestre em Ciências e Engenharia de Petróleo, na área de Reservatórios e Gestão.) - Universidade Estadual de Campinas, [S. l.], 2014. 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ROSA, A. J.; CARVALHO, R. S.; XAVIER, J. A. D., Engenhari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 reservatórios de petróleo. </a:t>
            </a: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Interciência, 2006.</a:t>
            </a:r>
          </a:p>
          <a:p>
            <a:pPr algn="just"/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SMITH, C. R.: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Recovery. Malabar, Florida, TX, USA, Robert E. Krieger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Publishing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1975.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WELGE, H. J.: “A Simplified Method for Computing Oil Recovery by Gas or Water Drive,” Trans., AIME(1952) 195 91-98.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58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807</TotalTime>
  <Words>851</Words>
  <Application>Microsoft Office PowerPoint</Application>
  <PresentationFormat>Personalizar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Cambria</vt:lpstr>
      <vt:lpstr>Cambria Math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Kleberson Ricardo</dc:creator>
  <cp:lastModifiedBy>João Victor Da Silva Coelho</cp:lastModifiedBy>
  <cp:revision>12</cp:revision>
  <dcterms:created xsi:type="dcterms:W3CDTF">2017-09-19T14:48:01Z</dcterms:created>
  <dcterms:modified xsi:type="dcterms:W3CDTF">2024-04-15T18:29:12Z</dcterms:modified>
</cp:coreProperties>
</file>