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764c84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f764c84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f764c840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f764c840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f764c840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f764c840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f764c840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f764c840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f764c840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f764c840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f764c840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f764c840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f764c840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f764c840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f764c840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f764c840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f764c840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f764c840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f764c840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f764c840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f764c840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f764c840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f764c840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f764c840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f764c840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f764c840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Eye Tracking Software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113" y="152400"/>
            <a:ext cx="710378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900" y="152400"/>
            <a:ext cx="85461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Offline Eye Tracking (In Progress)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835" y="76825"/>
            <a:ext cx="3326540" cy="2494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2866" y="76813"/>
            <a:ext cx="3326618" cy="249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5425" y="2572369"/>
            <a:ext cx="3326551" cy="249491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5"/>
          <p:cNvSpPr txBox="1"/>
          <p:nvPr/>
        </p:nvSpPr>
        <p:spPr>
          <a:xfrm>
            <a:off x="4669775" y="2571750"/>
            <a:ext cx="3539700" cy="23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needs to be done: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Calibration of system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arenR"/>
            </a:pPr>
            <a:r>
              <a:rPr lang="en" sz="1200"/>
              <a:t>Currently only tracking pixel deviation.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arenR"/>
            </a:pPr>
            <a:r>
              <a:rPr lang="en" sz="1200"/>
              <a:t>Once calibrated, then we can determine whether a </a:t>
            </a:r>
            <a:r>
              <a:rPr lang="en" sz="1200"/>
              <a:t>saccade</a:t>
            </a:r>
            <a:r>
              <a:rPr lang="en" sz="1200"/>
              <a:t> happened, and not just from trial to trial movement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Automated inclusion of trial location.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arenR"/>
            </a:pPr>
            <a:r>
              <a:rPr lang="en" sz="1200"/>
              <a:t>Start → Stop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Automated offline tracking in general</a:t>
            </a:r>
            <a:endParaRPr/>
          </a:p>
        </p:txBody>
      </p:sp>
      <p:pic>
        <p:nvPicPr>
          <p:cNvPr id="119" name="Google Shape;11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1554" y="76513"/>
            <a:ext cx="3326618" cy="249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4113" y="2572069"/>
            <a:ext cx="3326551" cy="2494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275" y="152400"/>
            <a:ext cx="757884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45213"/>
            <a:ext cx="8839200" cy="4253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1313"/>
            <a:ext cx="8839201" cy="2840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Uploading Firmware to Arduino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3388"/>
            <a:ext cx="8839199" cy="421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675" y="152400"/>
            <a:ext cx="584864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7788"/>
            <a:ext cx="8839198" cy="4467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Automated Eye Tracking Features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