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0" r:id="rId7"/>
    <p:sldId id="264" r:id="rId8"/>
    <p:sldId id="275" r:id="rId9"/>
    <p:sldId id="276" r:id="rId10"/>
    <p:sldId id="277" r:id="rId11"/>
    <p:sldId id="274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AD2A420C-D21F-4AA6-AC0A-410CEF81D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FCBBD995-6FEB-4252-8FC0-A8D4436AFD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BA96-7B4B-45E0-9000-E25AAD4FE3AC}" type="datetime1">
              <a:rPr lang="pt-BR" smtClean="0"/>
              <a:t>08/04/2023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825BEF00-9953-471A-A74B-6377D92D8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D7F3491D-EC10-4C66-A786-78B246DD1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677D-64EE-4E65-88ED-02DF95F5D3F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6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8013-FCB6-4DB3-86AA-2146ECB93E2E}" type="datetime1">
              <a:rPr lang="pt-BR" smtClean="0"/>
              <a:pPr/>
              <a:t>08/04/2023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A685-9FAA-4505-8051-9DBDC940A32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927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25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97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21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84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78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6E2FD9E-62C1-4A41-B31A-A1FF93BFA21D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dirty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B67CC-A79A-4D0B-9A19-B5BF0489738B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98E45-C13B-4895-996F-994D00DEE4BF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46E73-A7BE-4B9F-9A21-A2E2DAF3D619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87F1D-1A1A-41E1-B1F4-63F1A822CE2A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141CC-6FB9-4099-AC0F-1D6FB1485A90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57C49-8A2C-42B1-8BA1-F2A9E7E491DD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E66CB-DE62-4C03-BB2A-18C80F1D8F2A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FC7B0-D301-48C4-BEC0-DD8471EF27C3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8E6B3-E8A5-41C4-90F5-D124F7E4F0DB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D56F3-541C-4F10-A83C-E6E49A421F1E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9652F-316D-419C-86DA-B6592259513E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5B752-A5C3-4A54-BFB3-ACEA04E2FFD0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9BA27F-BF9E-435C-9301-628DF9122CE1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11295-CAD4-44FE-A127-41D650E8F088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77AC1-F2EA-4BD3-A9AC-DC65022F7503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dirty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298C3-D24B-4FD9-908F-F3EBEDF14C63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04F6EF1-794A-4D29-9504-C6813426F5B6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2219" y="2538096"/>
            <a:ext cx="5785293" cy="1002324"/>
          </a:xfrm>
        </p:spPr>
        <p:txBody>
          <a:bodyPr rtlCol="0">
            <a:noAutofit/>
          </a:bodyPr>
          <a:lstStyle/>
          <a:p>
            <a:pPr rtl="0"/>
            <a:r>
              <a:rPr lang="pt-BR" sz="5400" b="1" dirty="0" smtClean="0"/>
              <a:t>Serviços da Rotec</a:t>
            </a:r>
            <a:endParaRPr lang="pt-BR" sz="5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659" y="3540420"/>
            <a:ext cx="4431322" cy="544478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Por: João Victor Santos Ruas</a:t>
            </a:r>
            <a:endParaRPr lang="pt-BR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Imag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47" y="2288022"/>
            <a:ext cx="1879872" cy="150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581" y="223297"/>
            <a:ext cx="5553787" cy="1152635"/>
          </a:xfrm>
        </p:spPr>
        <p:txBody>
          <a:bodyPr rtlCol="0">
            <a:noAutofit/>
          </a:bodyPr>
          <a:lstStyle/>
          <a:p>
            <a:pPr rtl="0"/>
            <a:r>
              <a:rPr lang="pt-BR" sz="6600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Nossa empresa</a:t>
            </a:r>
            <a:endParaRPr lang="pt-BR" sz="6600" b="1" cap="none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Missão - ícones de natureza grátis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733" y="2222955"/>
            <a:ext cx="1148488" cy="11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ítulo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 txBox="1">
            <a:spLocks/>
          </p:cNvSpPr>
          <p:nvPr/>
        </p:nvSpPr>
        <p:spPr>
          <a:xfrm>
            <a:off x="7368221" y="1971971"/>
            <a:ext cx="1201147" cy="4333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Missão</a:t>
            </a:r>
            <a:endParaRPr lang="pt-BR" sz="16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 txBox="1">
            <a:spLocks/>
          </p:cNvSpPr>
          <p:nvPr/>
        </p:nvSpPr>
        <p:spPr>
          <a:xfrm>
            <a:off x="7368221" y="2301949"/>
            <a:ext cx="4035653" cy="12714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Nossa missão é fornecer soluções técnicas de alta qualidade em manutenção de hardware e software, garantindo a satisfação de nossos clientes e bom funcionamento de seus equipamentos. 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 txBox="1">
            <a:spLocks/>
          </p:cNvSpPr>
          <p:nvPr/>
        </p:nvSpPr>
        <p:spPr>
          <a:xfrm>
            <a:off x="1467207" y="2110619"/>
            <a:ext cx="1918020" cy="4333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Localização</a:t>
            </a:r>
            <a:endParaRPr lang="pt-BR" sz="16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 txBox="1">
            <a:spLocks/>
          </p:cNvSpPr>
          <p:nvPr/>
        </p:nvSpPr>
        <p:spPr>
          <a:xfrm>
            <a:off x="1466910" y="2428565"/>
            <a:ext cx="3551378" cy="8274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Nossa empresa fica localizada em São Paulo-SP, Curitiba-PR e também em Brasília-df</a:t>
            </a:r>
            <a:endParaRPr lang="pt-BR" sz="1600" dirty="0"/>
          </a:p>
        </p:txBody>
      </p:sp>
      <p:pic>
        <p:nvPicPr>
          <p:cNvPr id="2054" name="Picture 6" descr="Cliente - ícones de pessoas grát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3" y="4587967"/>
            <a:ext cx="1332865" cy="13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 txBox="1">
            <a:spLocks/>
          </p:cNvSpPr>
          <p:nvPr/>
        </p:nvSpPr>
        <p:spPr>
          <a:xfrm>
            <a:off x="1625191" y="4594231"/>
            <a:ext cx="2768093" cy="4333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Clientes atendidos</a:t>
            </a:r>
            <a:endParaRPr lang="pt-BR" sz="16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8" name="Picture 10" descr="Ícone de Funcionário homem no estilo iOS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910" y="4563521"/>
            <a:ext cx="1357311" cy="135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ítulo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 txBox="1">
            <a:spLocks/>
          </p:cNvSpPr>
          <p:nvPr/>
        </p:nvSpPr>
        <p:spPr>
          <a:xfrm>
            <a:off x="7285669" y="4627626"/>
            <a:ext cx="1989140" cy="4333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Funcionários</a:t>
            </a:r>
            <a:endParaRPr lang="pt-BR" sz="16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ítulo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 txBox="1">
            <a:spLocks/>
          </p:cNvSpPr>
          <p:nvPr/>
        </p:nvSpPr>
        <p:spPr>
          <a:xfrm>
            <a:off x="7285669" y="4734215"/>
            <a:ext cx="4035653" cy="12714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Todos os nossos funcionários são especializados na área de hardware e de software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ítulo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 txBox="1">
            <a:spLocks/>
          </p:cNvSpPr>
          <p:nvPr/>
        </p:nvSpPr>
        <p:spPr>
          <a:xfrm>
            <a:off x="1625190" y="5087485"/>
            <a:ext cx="4135529" cy="7596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Mais de 100 Mil clientes atendidos e satisfeitos </a:t>
            </a:r>
            <a:endParaRPr lang="pt-BR" sz="2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3076" name="Picture 4" descr="Localização - ícones de ui grátis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7" y="2061983"/>
            <a:ext cx="1309461" cy="130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318" y="474619"/>
            <a:ext cx="8210213" cy="1262742"/>
          </a:xfrm>
        </p:spPr>
        <p:txBody>
          <a:bodyPr rtlCol="0">
            <a:normAutofit/>
          </a:bodyPr>
          <a:lstStyle/>
          <a:p>
            <a:r>
              <a:rPr lang="pt-BR" sz="5400" b="1" cap="none" dirty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Nossos serviços de hardware</a:t>
            </a:r>
          </a:p>
        </p:txBody>
      </p:sp>
      <p:pic>
        <p:nvPicPr>
          <p:cNvPr id="3074" name="Picture 2" descr="Serviços - ícones de indústria grátis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07" y="2297888"/>
            <a:ext cx="2500854" cy="25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891348" y="2168434"/>
            <a:ext cx="4963886" cy="456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Manutenção preventiva e corretiva</a:t>
            </a:r>
          </a:p>
        </p:txBody>
      </p:sp>
      <p:cxnSp>
        <p:nvCxnSpPr>
          <p:cNvPr id="8" name="Conector de seta reta 7"/>
          <p:cNvCxnSpPr>
            <a:stCxn id="3074" idx="3"/>
            <a:endCxn id="5" idx="1"/>
          </p:cNvCxnSpPr>
          <p:nvPr/>
        </p:nvCxnSpPr>
        <p:spPr>
          <a:xfrm flipV="1">
            <a:off x="3108961" y="2396447"/>
            <a:ext cx="2782387" cy="1167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Espaço Reservado para Conteúdo 4"/>
          <p:cNvSpPr txBox="1">
            <a:spLocks/>
          </p:cNvSpPr>
          <p:nvPr/>
        </p:nvSpPr>
        <p:spPr>
          <a:xfrm>
            <a:off x="5818821" y="2687531"/>
            <a:ext cx="4963886" cy="45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R</a:t>
            </a:r>
            <a:r>
              <a:rPr lang="pt-BR" sz="2400" dirty="0" smtClean="0"/>
              <a:t>eparos </a:t>
            </a:r>
            <a:r>
              <a:rPr lang="pt-BR" sz="2400" dirty="0"/>
              <a:t>de hardware</a:t>
            </a:r>
          </a:p>
        </p:txBody>
      </p:sp>
      <p:sp>
        <p:nvSpPr>
          <p:cNvPr id="14" name="Espaço Reservado para Conteúdo 4"/>
          <p:cNvSpPr txBox="1">
            <a:spLocks/>
          </p:cNvSpPr>
          <p:nvPr/>
        </p:nvSpPr>
        <p:spPr>
          <a:xfrm>
            <a:off x="5818821" y="3206627"/>
            <a:ext cx="5754870" cy="45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Limpeza </a:t>
            </a:r>
            <a:r>
              <a:rPr lang="pt-BR" sz="2400" dirty="0" smtClean="0"/>
              <a:t>interna e externa </a:t>
            </a:r>
            <a:r>
              <a:rPr lang="pt-BR" sz="2400" dirty="0"/>
              <a:t>de equipamentos</a:t>
            </a:r>
          </a:p>
        </p:txBody>
      </p:sp>
      <p:sp>
        <p:nvSpPr>
          <p:cNvPr id="15" name="Espaço Reservado para Conteúdo 4"/>
          <p:cNvSpPr txBox="1">
            <a:spLocks/>
          </p:cNvSpPr>
          <p:nvPr/>
        </p:nvSpPr>
        <p:spPr>
          <a:xfrm>
            <a:off x="5818821" y="3776659"/>
            <a:ext cx="4963886" cy="45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Troca de peças defeituosas</a:t>
            </a:r>
          </a:p>
        </p:txBody>
      </p:sp>
      <p:sp>
        <p:nvSpPr>
          <p:cNvPr id="16" name="Espaço Reservado para Conteúdo 4"/>
          <p:cNvSpPr txBox="1">
            <a:spLocks/>
          </p:cNvSpPr>
          <p:nvPr/>
        </p:nvSpPr>
        <p:spPr>
          <a:xfrm>
            <a:off x="5818821" y="4232684"/>
            <a:ext cx="4963886" cy="45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Instalação de equipamentos</a:t>
            </a:r>
          </a:p>
        </p:txBody>
      </p:sp>
      <p:cxnSp>
        <p:nvCxnSpPr>
          <p:cNvPr id="17" name="Conector de seta reta 16"/>
          <p:cNvCxnSpPr>
            <a:stCxn id="3074" idx="3"/>
            <a:endCxn id="13" idx="1"/>
          </p:cNvCxnSpPr>
          <p:nvPr/>
        </p:nvCxnSpPr>
        <p:spPr>
          <a:xfrm flipV="1">
            <a:off x="3108961" y="2915544"/>
            <a:ext cx="2709860" cy="648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3074" idx="3"/>
            <a:endCxn id="14" idx="1"/>
          </p:cNvCxnSpPr>
          <p:nvPr/>
        </p:nvCxnSpPr>
        <p:spPr>
          <a:xfrm flipV="1">
            <a:off x="3108961" y="3434640"/>
            <a:ext cx="2709860" cy="12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3074" idx="3"/>
            <a:endCxn id="15" idx="1"/>
          </p:cNvCxnSpPr>
          <p:nvPr/>
        </p:nvCxnSpPr>
        <p:spPr>
          <a:xfrm>
            <a:off x="3108961" y="3564094"/>
            <a:ext cx="2709860" cy="440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3074" idx="3"/>
            <a:endCxn id="16" idx="1"/>
          </p:cNvCxnSpPr>
          <p:nvPr/>
        </p:nvCxnSpPr>
        <p:spPr>
          <a:xfrm>
            <a:off x="3108961" y="3564094"/>
            <a:ext cx="2709860" cy="89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3306"/>
            <a:ext cx="12192000" cy="6854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AutoShape 2" descr="Vector linha fina design plano desenvolvimento web, banner conceito de programação — Vetor de Stock"/>
          <p:cNvSpPr>
            <a:spLocks noChangeAspect="1" noChangeArrowheads="1"/>
          </p:cNvSpPr>
          <p:nvPr/>
        </p:nvSpPr>
        <p:spPr bwMode="auto">
          <a:xfrm>
            <a:off x="155575" y="-144463"/>
            <a:ext cx="2900716" cy="29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11033" y="227773"/>
            <a:ext cx="7360921" cy="862149"/>
          </a:xfrm>
          <a:prstGeom prst="round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1003">
            <a:schemeClr val="lt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69889" y="201924"/>
            <a:ext cx="7989115" cy="890861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pt-BR" sz="5400" b="1" cap="none" dirty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Nossos serviços de </a:t>
            </a:r>
            <a:r>
              <a:rPr lang="pt-BR" sz="5400" b="1" cap="none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Software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49480" y="1524298"/>
            <a:ext cx="53764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gg sans"/>
              </a:rPr>
              <a:t>Instalação </a:t>
            </a:r>
            <a:r>
              <a:rPr lang="pt-BR" sz="2400" dirty="0">
                <a:solidFill>
                  <a:schemeClr val="bg1"/>
                </a:solidFill>
                <a:latin typeface="gg sans"/>
              </a:rPr>
              <a:t>e configuração de sistemas operacionais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574793" y="2641713"/>
            <a:ext cx="5525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g sans"/>
              </a:rPr>
              <a:t>Instalação e configuração de softwares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538317" y="3654326"/>
            <a:ext cx="3858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g sans"/>
              </a:rPr>
              <a:t>atualizações de software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656726" y="5653425"/>
            <a:ext cx="4297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g sans"/>
              </a:rPr>
              <a:t>Remoção de vírus e malware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724167" y="4763048"/>
            <a:ext cx="3478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g sans"/>
              </a:rPr>
              <a:t>Recuperação de dados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1034" name="Picture 10" descr="Auditeste - Especialistas em Qualidade de Software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3" y="1416314"/>
            <a:ext cx="937218" cy="93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diteste - Especialistas em Qualidade de Software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03" y="2452762"/>
            <a:ext cx="898923" cy="89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Ícone de atualização - ícones de interface grátis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64" y="3491851"/>
            <a:ext cx="740074" cy="74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cuperação de dados - ícones de arquivos e pastas grátis"/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2" y="4372091"/>
            <a:ext cx="900299" cy="9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lware - ícones de segurança gráti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2" y="5392497"/>
            <a:ext cx="900299" cy="9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o.remove.bg/downloads/52fbeb1c-8ee1-451c-b9a6-a260c32ea5ec/image-removebg-previe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426" y="135259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155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314625" y="414403"/>
            <a:ext cx="8873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Benefícios dos nossos serviços</a:t>
            </a:r>
            <a:endParaRPr lang="pt-BR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4213207" y="2307558"/>
            <a:ext cx="2965269" cy="28085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Benefícios - ícones de negócios e finanças grá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22" y="2742384"/>
            <a:ext cx="1845038" cy="18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9"/>
          <p:cNvSpPr/>
          <p:nvPr/>
        </p:nvSpPr>
        <p:spPr>
          <a:xfrm>
            <a:off x="7209327" y="1702910"/>
            <a:ext cx="4010297" cy="8409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284966" y="1717131"/>
            <a:ext cx="39875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Redução de custos com substituição de equipamentos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7241457" y="5062842"/>
            <a:ext cx="4010297" cy="8409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02910" y="1729551"/>
            <a:ext cx="4010297" cy="8409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69964" y="5062842"/>
            <a:ext cx="4010297" cy="8409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7569313" y="5062842"/>
            <a:ext cx="37847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Aumento da vida útil dos equipamentos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18145" y="1707895"/>
            <a:ext cx="39875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Melhora no desempenho dos equipamentos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318145" y="5031215"/>
            <a:ext cx="39875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Prevenção de perda de dados importantes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31" name="Conector reto 30"/>
          <p:cNvCxnSpPr>
            <a:stCxn id="19" idx="1"/>
            <a:endCxn id="24" idx="3"/>
          </p:cNvCxnSpPr>
          <p:nvPr/>
        </p:nvCxnSpPr>
        <p:spPr>
          <a:xfrm flipH="1" flipV="1">
            <a:off x="4213207" y="2150035"/>
            <a:ext cx="434254" cy="56882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9" idx="7"/>
            <a:endCxn id="20" idx="1"/>
          </p:cNvCxnSpPr>
          <p:nvPr/>
        </p:nvCxnSpPr>
        <p:spPr>
          <a:xfrm flipV="1">
            <a:off x="6744222" y="2123394"/>
            <a:ext cx="465105" cy="59546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19" idx="5"/>
            <a:endCxn id="23" idx="1"/>
          </p:cNvCxnSpPr>
          <p:nvPr/>
        </p:nvCxnSpPr>
        <p:spPr>
          <a:xfrm>
            <a:off x="6744222" y="4704775"/>
            <a:ext cx="497235" cy="7785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9" idx="3"/>
            <a:endCxn id="25" idx="3"/>
          </p:cNvCxnSpPr>
          <p:nvPr/>
        </p:nvCxnSpPr>
        <p:spPr>
          <a:xfrm flipH="1">
            <a:off x="4280261" y="4704775"/>
            <a:ext cx="367200" cy="7785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6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7006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4728" y="243840"/>
            <a:ext cx="10770325" cy="98044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Por que escolher a nossa empresa?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122" name="Picture 2" descr="Equipe de trabalho - ícones de pessoas grá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31" y="1494701"/>
            <a:ext cx="1727472" cy="17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reço baixo - ícones de comércio grá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73" y="4285095"/>
            <a:ext cx="1572261" cy="157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gilidade Ícones -4,274 ícones gratuit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50" y="4066588"/>
            <a:ext cx="1819253" cy="181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tendimento ao cliente - ícones de pessoas grát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524" y="1105639"/>
            <a:ext cx="1919059" cy="191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62293" y="3419026"/>
            <a:ext cx="4532221" cy="6475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2293" y="3419026"/>
            <a:ext cx="4558347" cy="5399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Equipe altamente qualificada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433357" y="3098169"/>
            <a:ext cx="4471147" cy="782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44726" y="5885843"/>
            <a:ext cx="4793479" cy="7280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378521" y="5839155"/>
            <a:ext cx="4142920" cy="74347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477492" y="3045359"/>
            <a:ext cx="4519157" cy="844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pt-BR" sz="2800" dirty="0" smtClean="0">
                <a:solidFill>
                  <a:schemeClr val="bg1"/>
                </a:solidFill>
              </a:rPr>
              <a:t>Atendimento personalizado e de qualidade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378521" y="5847796"/>
            <a:ext cx="4009706" cy="722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smtClean="0">
                <a:solidFill>
                  <a:schemeClr val="bg1"/>
                </a:solidFill>
              </a:rPr>
              <a:t>Preço bom e que cabe no seu bolso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44728" y="5857356"/>
            <a:ext cx="4793479" cy="722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Agilidade e rapidez nos serviços prestados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614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810098" y="3746372"/>
            <a:ext cx="783655" cy="7583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7787" y="549936"/>
            <a:ext cx="9815196" cy="104696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Informações de contato da empresa</a:t>
            </a:r>
            <a:endParaRPr lang="pt-BR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395" y="2081370"/>
            <a:ext cx="2135662" cy="526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 smtClean="0"/>
              <a:t>@Rotec</a:t>
            </a:r>
            <a:endParaRPr lang="pt-BR" sz="44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697594" y="2936501"/>
            <a:ext cx="3925275" cy="526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pt-BR" sz="3200" dirty="0" smtClean="0"/>
              <a:t>@</a:t>
            </a:r>
            <a:r>
              <a:rPr lang="pt-BR" sz="4400" dirty="0" smtClean="0"/>
              <a:t>EmpresaRotec</a:t>
            </a:r>
            <a:endParaRPr lang="pt-BR" sz="32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697594" y="3848934"/>
            <a:ext cx="2501307" cy="526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pt-BR" sz="4400" dirty="0" smtClean="0"/>
              <a:t>@Rotec</a:t>
            </a:r>
            <a:endParaRPr lang="pt-BR" sz="44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697594" y="4762408"/>
            <a:ext cx="2135663" cy="526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pt-BR" sz="4400" dirty="0" smtClean="0"/>
              <a:t>@Rotec</a:t>
            </a:r>
            <a:endParaRPr lang="pt-BR" sz="4400" dirty="0"/>
          </a:p>
        </p:txBody>
      </p:sp>
      <p:pic>
        <p:nvPicPr>
          <p:cNvPr id="6146" name="Picture 2" descr="Twitter - ícones de mídia social grá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80" y="2858086"/>
            <a:ext cx="757373" cy="75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Ícone de LinkedIn no estilo C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81" y="4493829"/>
            <a:ext cx="1064029" cy="10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nstagram Ícone – Icon - PNG Transparent - Imag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82" y="1925162"/>
            <a:ext cx="839686" cy="83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Facebook - ícones de mídia social grát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11" y="3707045"/>
            <a:ext cx="829538" cy="8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o.remove.bg/downloads/02ae24e6-0ec5-4c43-a14b-aa71c5639ec6/image-removebg-pre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860" y="2168360"/>
            <a:ext cx="4745148" cy="336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9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" y="0"/>
            <a:ext cx="1219198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141696" y="1221377"/>
            <a:ext cx="8307977" cy="4415246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468881" y="2319749"/>
            <a:ext cx="7862614" cy="12213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Agradecimento </a:t>
            </a:r>
            <a:r>
              <a:rPr lang="pt-BR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pelo interesse e pela </a:t>
            </a:r>
            <a:r>
              <a:rPr lang="pt-BR" sz="40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atenção</a:t>
            </a:r>
            <a:endParaRPr lang="pt-BR" sz="40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9039498" y="3573246"/>
            <a:ext cx="1291997" cy="403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-Rotec</a:t>
            </a:r>
            <a:endParaRPr lang="pt-BR" sz="28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71af3243-3dd4-4a8d-8c0d-dd76da1f02a5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futurístico</Template>
  <TotalTime>0</TotalTime>
  <Words>212</Words>
  <Application>Microsoft Office PowerPoint</Application>
  <PresentationFormat>Widescreen</PresentationFormat>
  <Paragraphs>45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gg sans</vt:lpstr>
      <vt:lpstr>Celeste</vt:lpstr>
      <vt:lpstr>Serviços da Rotec</vt:lpstr>
      <vt:lpstr>Nossa empresa</vt:lpstr>
      <vt:lpstr>Nossos serviços de hardware</vt:lpstr>
      <vt:lpstr>Nossos serviços de Software</vt:lpstr>
      <vt:lpstr>Apresentação do PowerPoint</vt:lpstr>
      <vt:lpstr>Por que escolher a nossa empresa?</vt:lpstr>
      <vt:lpstr>Informações de contato da empresa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2023-04-07T22:06:17Z</dcterms:created>
  <dcterms:modified xsi:type="dcterms:W3CDTF">2023-04-08T20:15:42Z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