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o victor crisostomo" initials="jvc" lastIdx="1" clrIdx="0">
    <p:extLst>
      <p:ext uri="{19B8F6BF-5375-455C-9EA6-DF929625EA0E}">
        <p15:presenceInfo xmlns:p15="http://schemas.microsoft.com/office/powerpoint/2012/main" userId="9bba4f42a608d6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4A25D-EA01-4B26-A8D6-8E30415C4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FE6E61-110C-4009-848A-F507C4EE0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F36C86-2DB1-4330-8BF4-D4829BEB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302E-0659-4757-A16A-25AC8EA05F61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761625-0D20-4E87-BC42-5BAB3BFE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08E174-EC0B-447E-8FDB-DBF08544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9A30-344E-45CA-81B4-8F99590FE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23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BD996-CDEC-45AE-8146-47ACB952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2BA34B-F2F7-47B5-BFB7-1F72321E3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DBBA9E-6736-47D7-B7E1-EBB685D8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302E-0659-4757-A16A-25AC8EA05F61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03FB95-5002-4680-959C-B5BE185E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8D5C16-0C7F-4B5A-8CB7-1BB73498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9A30-344E-45CA-81B4-8F99590FE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BA6D84-2983-4B32-AC52-CBC647E66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2473B9-DCE6-434E-8CBB-9498716D1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8CAC9C-AB2B-45BF-BE04-93E85243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302E-0659-4757-A16A-25AC8EA05F61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43A13E-C323-4675-A11A-043F56A3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E6C926-F678-43F5-B015-15D86737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9A30-344E-45CA-81B4-8F99590FE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78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1A9CF-6799-4DA1-8EC4-A9F67946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3056D8-41A7-4085-89C4-1A294464F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050A16-A44F-4DCA-B0A7-5F60C320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302E-0659-4757-A16A-25AC8EA05F61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222DAA-2697-4AFE-BB55-31535D7E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D3C8A-A2E2-4E3E-8FDA-7CB96C74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9A30-344E-45CA-81B4-8F99590FE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31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CA1B6-BFBE-4C5C-98FB-CBA51C1B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D69857-8B98-45EA-8D07-6F848DD7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357A8E-263E-4D36-BFE3-0C65249A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302E-0659-4757-A16A-25AC8EA05F61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FA677-F272-4ABC-A66A-EB76E27D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7D2D62-9298-4AD6-B15F-3B668ED0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9A30-344E-45CA-81B4-8F99590FE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48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A5404-01FA-468A-AB11-AD84F35B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CAD300-97E0-412D-8766-04F35B906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7B5D1B-F54D-4062-942D-7498229A9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D00C7A-3C03-45F4-9F33-FD13FCB4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302E-0659-4757-A16A-25AC8EA05F61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2F1585-1C0D-4487-A841-2E502B24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FAF025-A6D5-4E99-9000-11A5CEA9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9A30-344E-45CA-81B4-8F99590FE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36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0BAE2-BC74-4EE9-921B-11D51820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C7052E-0837-4CFD-9E7D-CDBCFDD94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4A2A86-559B-48AF-82B3-86690551A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122E5D-A0DD-40CD-9EA7-5A37F3C3D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7078E4-CFAA-4B1F-9321-885A16C40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AEA514-F3AD-4798-90FB-CD337913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302E-0659-4757-A16A-25AC8EA05F61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530BDA-2508-49D3-BF80-5FACC9F0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25DF65-2160-4812-A126-B7EFFAD1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9A30-344E-45CA-81B4-8F99590FE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12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AE2AE-0EFB-4FAE-A000-2F0B9106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771DF7-6948-438F-8D21-5B594940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302E-0659-4757-A16A-25AC8EA05F61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A6021D-1ED9-42FA-B8D3-2CAFCF0C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AA8E19-C667-4F71-B78F-09E863E5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9A30-344E-45CA-81B4-8F99590FE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557153-5D71-4FA4-B51F-FAF118EA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302E-0659-4757-A16A-25AC8EA05F61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AD054A-F4BC-4FD9-A24A-AFFEB9DC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AF86B6-534F-4214-B223-6CC082EF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9A30-344E-45CA-81B4-8F99590FE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49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4A04E-5A5D-49BD-B953-3C366C17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464815-8AF4-46C0-9EA0-5648B9118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4DB039-EB7E-49BE-83D5-B91FE5296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1186CA-E383-40D7-87AF-7975DB74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302E-0659-4757-A16A-25AC8EA05F61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909304-14B9-4C37-937A-5C7B408B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5FA4DB-0CF4-4315-A8C8-895487AC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9A30-344E-45CA-81B4-8F99590FE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1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DC781-AFF0-4B4C-AE79-F57F3348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036C37-DA2D-4138-8958-4080D496C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326751-0C36-4CD2-B6A6-A0646BA26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5BC9FA-BCC3-4EC9-A6A8-BF952209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302E-0659-4757-A16A-25AC8EA05F61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31FB48-3093-4AEB-9378-B526673C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7C97D7-D167-4DFE-9321-897C24A1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9A30-344E-45CA-81B4-8F99590FE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33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1DC688-1827-41C6-996B-B0A29721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EE3129-F860-4250-B68F-0537CED89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784268-6004-4B62-A23F-006A2999D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7302E-0659-4757-A16A-25AC8EA05F61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7E0FB-DDBB-4876-AEE5-367AAFC8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310A85-03F5-448E-AEF7-37962447B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89A30-344E-45CA-81B4-8F99590FE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17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bras.com/pt-br/aplicativo-de-monitoramento-intelbras-isic-6" TargetMode="External"/><Relationship Id="rId2" Type="http://schemas.openxmlformats.org/officeDocument/2006/relationships/hyperlink" Target="https://www.youtube.com/watch?v=iggIIIh79Q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5B367C-E69A-43C9-9A71-DB4BA08D216A}"/>
              </a:ext>
            </a:extLst>
          </p:cNvPr>
          <p:cNvSpPr/>
          <p:nvPr/>
        </p:nvSpPr>
        <p:spPr>
          <a:xfrm>
            <a:off x="886265" y="1255103"/>
            <a:ext cx="2487631" cy="743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Gravador de Vídeo – DVR MHD 1104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34A4F9-79D2-4EF2-9EAB-2916732ECADA}"/>
              </a:ext>
            </a:extLst>
          </p:cNvPr>
          <p:cNvSpPr/>
          <p:nvPr/>
        </p:nvSpPr>
        <p:spPr>
          <a:xfrm>
            <a:off x="5221463" y="1255103"/>
            <a:ext cx="2487632" cy="770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HD Interno 1TB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A3469A3-7F8E-462E-B372-0D13BF6852FB}"/>
              </a:ext>
            </a:extLst>
          </p:cNvPr>
          <p:cNvSpPr/>
          <p:nvPr/>
        </p:nvSpPr>
        <p:spPr>
          <a:xfrm>
            <a:off x="3053863" y="216143"/>
            <a:ext cx="2487631" cy="731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Fonte 12V (que vem com o equipamento)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53966A8-F906-46F2-A804-EEFB843D167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373896" y="1627018"/>
            <a:ext cx="1847567" cy="134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8389A5-8631-4FB9-8AC0-48CACB185B4E}"/>
              </a:ext>
            </a:extLst>
          </p:cNvPr>
          <p:cNvCxnSpPr>
            <a:cxnSpLocks/>
          </p:cNvCxnSpPr>
          <p:nvPr/>
        </p:nvCxnSpPr>
        <p:spPr>
          <a:xfrm>
            <a:off x="4297678" y="947663"/>
            <a:ext cx="0" cy="51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E12013D-301C-422C-9272-05DD59A57307}"/>
              </a:ext>
            </a:extLst>
          </p:cNvPr>
          <p:cNvCxnSpPr>
            <a:cxnSpLocks/>
          </p:cNvCxnSpPr>
          <p:nvPr/>
        </p:nvCxnSpPr>
        <p:spPr>
          <a:xfrm>
            <a:off x="4297679" y="1632001"/>
            <a:ext cx="0" cy="73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A9F05555-254F-45EC-8D49-999300C5DCFA}"/>
              </a:ext>
            </a:extLst>
          </p:cNvPr>
          <p:cNvSpPr/>
          <p:nvPr/>
        </p:nvSpPr>
        <p:spPr>
          <a:xfrm>
            <a:off x="886265" y="2137118"/>
            <a:ext cx="2487631" cy="831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Conexão via HDMI ou VGA para TV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200D982-8B3E-421A-972B-C849D2D03D8F}"/>
              </a:ext>
            </a:extLst>
          </p:cNvPr>
          <p:cNvSpPr/>
          <p:nvPr/>
        </p:nvSpPr>
        <p:spPr>
          <a:xfrm>
            <a:off x="5190977" y="2137117"/>
            <a:ext cx="2487631" cy="831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Configuração pela TV e acesso ao app ISIC 6 da INTELBRAS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A3D658A-626C-41B2-8E2B-3743A5892691}"/>
              </a:ext>
            </a:extLst>
          </p:cNvPr>
          <p:cNvCxnSpPr>
            <a:cxnSpLocks/>
          </p:cNvCxnSpPr>
          <p:nvPr/>
        </p:nvCxnSpPr>
        <p:spPr>
          <a:xfrm>
            <a:off x="3373896" y="2473718"/>
            <a:ext cx="18475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C6236802-8F35-4E98-8803-324275C95E7B}"/>
              </a:ext>
            </a:extLst>
          </p:cNvPr>
          <p:cNvCxnSpPr>
            <a:cxnSpLocks/>
          </p:cNvCxnSpPr>
          <p:nvPr/>
        </p:nvCxnSpPr>
        <p:spPr>
          <a:xfrm flipH="1">
            <a:off x="4297678" y="2473718"/>
            <a:ext cx="1" cy="102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7C6096D2-69F3-4664-9C0F-BBC1E473CB87}"/>
              </a:ext>
            </a:extLst>
          </p:cNvPr>
          <p:cNvSpPr/>
          <p:nvPr/>
        </p:nvSpPr>
        <p:spPr>
          <a:xfrm>
            <a:off x="886265" y="3125958"/>
            <a:ext cx="2487631" cy="831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Conectar as câmeras à fonte tipo colmeia – 12V 5A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4C2AC33-2D18-4425-B9B6-F9F6DE0FA5B4}"/>
              </a:ext>
            </a:extLst>
          </p:cNvPr>
          <p:cNvCxnSpPr>
            <a:cxnSpLocks/>
          </p:cNvCxnSpPr>
          <p:nvPr/>
        </p:nvCxnSpPr>
        <p:spPr>
          <a:xfrm>
            <a:off x="3373896" y="3494797"/>
            <a:ext cx="18475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B08A0430-F954-4E20-BB3C-4ADE18780D13}"/>
              </a:ext>
            </a:extLst>
          </p:cNvPr>
          <p:cNvSpPr/>
          <p:nvPr/>
        </p:nvSpPr>
        <p:spPr>
          <a:xfrm>
            <a:off x="5221463" y="3125958"/>
            <a:ext cx="2487631" cy="831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Conectar as câmeras ao DVR MHD 1104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87D71B5E-5FF8-4849-9885-5903F388E047}"/>
              </a:ext>
            </a:extLst>
          </p:cNvPr>
          <p:cNvCxnSpPr>
            <a:stCxn id="4" idx="1"/>
          </p:cNvCxnSpPr>
          <p:nvPr/>
        </p:nvCxnSpPr>
        <p:spPr>
          <a:xfrm flipH="1">
            <a:off x="168813" y="1627018"/>
            <a:ext cx="717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3C978269-CA18-478A-AE33-6BD8EA75C81F}"/>
              </a:ext>
            </a:extLst>
          </p:cNvPr>
          <p:cNvCxnSpPr>
            <a:cxnSpLocks/>
          </p:cNvCxnSpPr>
          <p:nvPr/>
        </p:nvCxnSpPr>
        <p:spPr>
          <a:xfrm>
            <a:off x="168813" y="1640425"/>
            <a:ext cx="0" cy="296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C592D67F-5A73-4005-8578-12F2B9BEAA4F}"/>
              </a:ext>
            </a:extLst>
          </p:cNvPr>
          <p:cNvCxnSpPr>
            <a:cxnSpLocks/>
          </p:cNvCxnSpPr>
          <p:nvPr/>
        </p:nvCxnSpPr>
        <p:spPr>
          <a:xfrm>
            <a:off x="168813" y="4606285"/>
            <a:ext cx="717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>
            <a:extLst>
              <a:ext uri="{FF2B5EF4-FFF2-40B4-BE49-F238E27FC236}">
                <a16:creationId xmlns:a16="http://schemas.microsoft.com/office/drawing/2014/main" id="{FDCC6151-360B-4703-89A6-5FAE904BC632}"/>
              </a:ext>
            </a:extLst>
          </p:cNvPr>
          <p:cNvSpPr/>
          <p:nvPr/>
        </p:nvSpPr>
        <p:spPr>
          <a:xfrm>
            <a:off x="886265" y="4147036"/>
            <a:ext cx="2487631" cy="831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Conectar o cabo de rede ao DVR MHD 1104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9502A68C-703A-468A-B944-86F643E970B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678608" y="2552700"/>
            <a:ext cx="635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have Esquerda 66">
            <a:extLst>
              <a:ext uri="{FF2B5EF4-FFF2-40B4-BE49-F238E27FC236}">
                <a16:creationId xmlns:a16="http://schemas.microsoft.com/office/drawing/2014/main" id="{21EA8BEA-782F-4F30-81F4-07D6CF0C1173}"/>
              </a:ext>
            </a:extLst>
          </p:cNvPr>
          <p:cNvSpPr/>
          <p:nvPr/>
        </p:nvSpPr>
        <p:spPr>
          <a:xfrm>
            <a:off x="8442955" y="1414242"/>
            <a:ext cx="178200" cy="22654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AB47610D-2033-44CA-9EE3-59BE8B4C6C7B}"/>
              </a:ext>
            </a:extLst>
          </p:cNvPr>
          <p:cNvSpPr txBox="1"/>
          <p:nvPr/>
        </p:nvSpPr>
        <p:spPr>
          <a:xfrm>
            <a:off x="8621155" y="1627017"/>
            <a:ext cx="3441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Baixar o app: INTELBRAS ISIC 6;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Com o app, fazer a leitura do código </a:t>
            </a:r>
            <a:r>
              <a:rPr lang="pt-BR" dirty="0" err="1"/>
              <a:t>QRCode</a:t>
            </a:r>
            <a:r>
              <a:rPr lang="pt-BR" dirty="0"/>
              <a:t> do DVR;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Colocar o mesmo usuário e senha utilizados ao configurar o DVR;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F65119-4A7E-43FC-A8DC-D5DA7A201245}"/>
              </a:ext>
            </a:extLst>
          </p:cNvPr>
          <p:cNvSpPr txBox="1"/>
          <p:nvPr/>
        </p:nvSpPr>
        <p:spPr>
          <a:xfrm>
            <a:off x="168813" y="5686911"/>
            <a:ext cx="11666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Fontes:</a:t>
            </a:r>
            <a:br>
              <a:rPr lang="pt-BR" dirty="0"/>
            </a:br>
            <a:r>
              <a:rPr lang="pt-BR" dirty="0"/>
              <a:t>Como instalar e configurar DVR. Disponível em: </a:t>
            </a:r>
            <a:r>
              <a:rPr lang="pt-BR" dirty="0">
                <a:hlinkClick r:id="rId2"/>
              </a:rPr>
              <a:t>https://www.youtube.com/watch?v=iggIIIh79Qg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App de monitoramento INTELBRAS ISIC 6. Disponível em: </a:t>
            </a:r>
            <a:r>
              <a:rPr lang="pt-BR" dirty="0">
                <a:hlinkClick r:id="rId3"/>
              </a:rPr>
              <a:t>https://www.intelbras.com/pt-br/aplicativo-de-monitoramento-intelbras-isic-6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751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145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victor crisostomo</dc:creator>
  <cp:lastModifiedBy>joao victor crisostomo</cp:lastModifiedBy>
  <cp:revision>11</cp:revision>
  <dcterms:created xsi:type="dcterms:W3CDTF">2021-03-12T13:58:49Z</dcterms:created>
  <dcterms:modified xsi:type="dcterms:W3CDTF">2021-03-12T16:28:51Z</dcterms:modified>
</cp:coreProperties>
</file>