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97" r:id="rId2"/>
    <p:sldId id="511" r:id="rId3"/>
    <p:sldId id="512" r:id="rId4"/>
    <p:sldId id="514" r:id="rId5"/>
    <p:sldId id="513" r:id="rId6"/>
    <p:sldId id="515" r:id="rId7"/>
    <p:sldId id="516" r:id="rId8"/>
    <p:sldId id="517" r:id="rId9"/>
    <p:sldId id="518" r:id="rId10"/>
    <p:sldId id="519" r:id="rId11"/>
    <p:sldId id="520" r:id="rId12"/>
    <p:sldId id="521" r:id="rId13"/>
    <p:sldId id="522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990000"/>
    <a:srgbClr val="0A0B27"/>
    <a:srgbClr val="7C49AC"/>
    <a:srgbClr val="3F64DF"/>
    <a:srgbClr val="D3DB25"/>
    <a:srgbClr val="00984A"/>
    <a:srgbClr val="62A79C"/>
    <a:srgbClr val="070604"/>
    <a:srgbClr val="F1D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822601-F072-4F87-8AC1-F091FDC4F140}" v="25" dt="2024-03-01T14:11:05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8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69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534D7-6D90-41EC-8E3A-8FF89FAE9B09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8651B-156B-45E9-8C7F-A370AD80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84E8-0E51-406D-ADBD-2D61AD0300C1}" type="datetime1">
              <a:rPr lang="pt-BR" smtClean="0"/>
              <a:t>29/02/2024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2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A61F-9BBE-4E3D-A531-7BF071D46C0D}" type="datetime1">
              <a:rPr lang="pt-BR" smtClean="0"/>
              <a:t>29/02/2024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38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808-8BE2-4C2D-ACE0-D875824012F7}" type="datetime1">
              <a:rPr lang="pt-BR" smtClean="0"/>
              <a:t>29/02/2024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3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60E8-7B6A-4676-BFD3-C61848D1B898}" type="datetime1">
              <a:rPr lang="pt-BR" smtClean="0"/>
              <a:t>29/02/2024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8685-4C99-4652-BE59-18913BC85819}" type="datetime1">
              <a:rPr lang="pt-BR" smtClean="0"/>
              <a:t>29/02/2024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24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E109-ED78-4166-8788-085813B79FB0}" type="datetime1">
              <a:rPr lang="pt-BR" smtClean="0"/>
              <a:t>29/02/2024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03B9-4E33-48CC-ABA2-0F9AD1BE8089}" type="datetime1">
              <a:rPr lang="pt-BR" smtClean="0"/>
              <a:t>29/02/2024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48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9B99-6262-4395-BAB3-D6B9937502B1}" type="datetime1">
              <a:rPr lang="pt-BR" smtClean="0"/>
              <a:t>29/02/2024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5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3844-AF5A-4D12-BFC7-6AA3BBD1D257}" type="datetime1">
              <a:rPr lang="pt-BR" smtClean="0"/>
              <a:t>29/02/2024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27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3E12-451A-4306-8032-F4E817BDE728}" type="datetime1">
              <a:rPr lang="pt-BR" smtClean="0"/>
              <a:t>29/02/2024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56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283-8FE9-4489-ABB8-037B772BAA2F}" type="datetime1">
              <a:rPr lang="pt-BR" smtClean="0"/>
              <a:t>29/02/2024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9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79C0-EF26-48AB-AAA2-2D06E89729A3}" type="datetime1">
              <a:rPr lang="pt-BR" smtClean="0"/>
              <a:t>29/02/2024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20B761-6A59-4B1C-B053-13F935F351CC}"/>
              </a:ext>
            </a:extLst>
          </p:cNvPr>
          <p:cNvSpPr/>
          <p:nvPr userDrawn="1"/>
        </p:nvSpPr>
        <p:spPr>
          <a:xfrm>
            <a:off x="0" y="875145"/>
            <a:ext cx="304800" cy="5107709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400"/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2E6887F8-38A4-4498-9C84-7D1552D7BB19}"/>
              </a:ext>
            </a:extLst>
          </p:cNvPr>
          <p:cNvSpPr txBox="1"/>
          <p:nvPr userDrawn="1"/>
        </p:nvSpPr>
        <p:spPr>
          <a:xfrm>
            <a:off x="-60960" y="2398171"/>
            <a:ext cx="430887" cy="206165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PROFESSOR LINDOMAR</a:t>
            </a:r>
          </a:p>
        </p:txBody>
      </p:sp>
    </p:spTree>
    <p:extLst>
      <p:ext uri="{BB962C8B-B14F-4D97-AF65-F5344CB8AC3E}">
        <p14:creationId xmlns:p14="http://schemas.microsoft.com/office/powerpoint/2010/main" val="26170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572BBD5-BA3A-4603-9415-53E0307E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effectLst/>
              </a:rPr>
              <a:t>BackEnd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2A238F8-20E9-46AD-9DCD-9C8765F0C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0332A9-35F4-4F0E-AF66-F73616E99960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88989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A883A-A59F-DBE9-7D4D-3AD223972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BF19C-E725-0C7E-1CE1-6C5A2249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81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BackEnd</a:t>
            </a:r>
            <a:r>
              <a:rPr lang="pt-BR" dirty="0"/>
              <a:t> - </a:t>
            </a:r>
            <a:r>
              <a:rPr lang="pt-BR" dirty="0" err="1"/>
              <a:t>WebServer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8F44D8D-D78F-7527-6E69-2653ADC39878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BE278D4D-E47A-2537-07B7-6ADD6F63B65B}"/>
              </a:ext>
            </a:extLst>
          </p:cNvPr>
          <p:cNvSpPr txBox="1">
            <a:spLocks/>
          </p:cNvSpPr>
          <p:nvPr/>
        </p:nvSpPr>
        <p:spPr>
          <a:xfrm>
            <a:off x="590595" y="544188"/>
            <a:ext cx="11010810" cy="2608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pt-BR" sz="4800" dirty="0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39838096-7140-25BC-923A-52E335D6BA46}"/>
              </a:ext>
            </a:extLst>
          </p:cNvPr>
          <p:cNvSpPr txBox="1">
            <a:spLocks/>
          </p:cNvSpPr>
          <p:nvPr/>
        </p:nvSpPr>
        <p:spPr>
          <a:xfrm>
            <a:off x="912721" y="1434751"/>
            <a:ext cx="9075919" cy="4276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pt-BR" sz="4800" dirty="0"/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A19589E-ACD7-74E1-0539-E4E39AF3468D}"/>
              </a:ext>
            </a:extLst>
          </p:cNvPr>
          <p:cNvSpPr txBox="1">
            <a:spLocks/>
          </p:cNvSpPr>
          <p:nvPr/>
        </p:nvSpPr>
        <p:spPr>
          <a:xfrm>
            <a:off x="912721" y="544188"/>
            <a:ext cx="10688685" cy="4276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 nossa função de Adicionar usuário, estávamos armazenando os logins em arquivos TXT, mas seria interessante que salvássemos num banco dados, considerando essa função. </a:t>
            </a:r>
          </a:p>
          <a:p>
            <a:endParaRPr lang="pt-BR" sz="2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0" dirty="0">
                <a:latin typeface="Arial" panose="020B0604020202020204" pitchFamily="34" charset="0"/>
                <a:cs typeface="Arial" panose="020B0604020202020204" pitchFamily="34" charset="0"/>
              </a:rPr>
              <a:t>Alterar a função “</a:t>
            </a:r>
            <a:r>
              <a:rPr lang="pt-BR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adicionar_usuário</a:t>
            </a:r>
            <a:r>
              <a:rPr lang="pt-BR" sz="2400" b="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endParaRPr lang="pt-BR" sz="48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2B0F23D-3678-6EDD-5F7D-93B990FB2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897" y="3642269"/>
            <a:ext cx="9954332" cy="234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77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D91D5-A112-5C28-632C-3F3CA8D24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24833-3FE2-5F9B-AB7D-A32ACA595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81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BackEnd</a:t>
            </a:r>
            <a:r>
              <a:rPr lang="pt-BR" dirty="0"/>
              <a:t> - </a:t>
            </a:r>
            <a:r>
              <a:rPr lang="pt-BR" dirty="0" err="1"/>
              <a:t>WebServer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7203589-81A8-B71F-771D-AF4278255255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FF99024F-8A77-1516-8DF9-08A487ECB644}"/>
              </a:ext>
            </a:extLst>
          </p:cNvPr>
          <p:cNvSpPr txBox="1">
            <a:spLocks/>
          </p:cNvSpPr>
          <p:nvPr/>
        </p:nvSpPr>
        <p:spPr>
          <a:xfrm>
            <a:off x="590595" y="544188"/>
            <a:ext cx="11010810" cy="2608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pt-BR" sz="4800" dirty="0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90961652-6965-13AD-7594-163720FBE21F}"/>
              </a:ext>
            </a:extLst>
          </p:cNvPr>
          <p:cNvSpPr txBox="1">
            <a:spLocks/>
          </p:cNvSpPr>
          <p:nvPr/>
        </p:nvSpPr>
        <p:spPr>
          <a:xfrm>
            <a:off x="912721" y="1434751"/>
            <a:ext cx="9075919" cy="4276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pt-BR" sz="4800" dirty="0"/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15B15DA9-64E8-0F10-3A87-4966E70AF3F6}"/>
              </a:ext>
            </a:extLst>
          </p:cNvPr>
          <p:cNvSpPr txBox="1">
            <a:spLocks/>
          </p:cNvSpPr>
          <p:nvPr/>
        </p:nvSpPr>
        <p:spPr>
          <a:xfrm>
            <a:off x="783477" y="163795"/>
            <a:ext cx="10688685" cy="37894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 gravamos nossos dados agora em banco para fazer a validação se um usuário está ou não cadastrado na aplicação, precisamos conferir nele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Na função usuário existente, também serão que ser feito ajustes. </a:t>
            </a:r>
          </a:p>
          <a:p>
            <a:endParaRPr lang="pt-BR" sz="48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9C20FC7-4BD6-8D22-AF0C-7B2D72FCE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151" y="2682283"/>
            <a:ext cx="9266626" cy="378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4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DD4AE-D088-028D-864B-CDA33941D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7F9CA-8832-648A-58A6-04BA8BC2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81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BackEnd</a:t>
            </a:r>
            <a:r>
              <a:rPr lang="pt-BR" dirty="0"/>
              <a:t> - </a:t>
            </a:r>
            <a:r>
              <a:rPr lang="pt-BR" dirty="0" err="1"/>
              <a:t>WebServer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30DF0AD-94FC-5D1C-DA8B-CD3EB12A848B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A191E145-80DC-EF90-54DF-33E75127AFDF}"/>
              </a:ext>
            </a:extLst>
          </p:cNvPr>
          <p:cNvSpPr txBox="1">
            <a:spLocks/>
          </p:cNvSpPr>
          <p:nvPr/>
        </p:nvSpPr>
        <p:spPr>
          <a:xfrm>
            <a:off x="590595" y="544188"/>
            <a:ext cx="11010810" cy="2608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pt-BR" sz="4800" dirty="0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C6DF42EF-A364-2BF3-AB6F-E4211D350B97}"/>
              </a:ext>
            </a:extLst>
          </p:cNvPr>
          <p:cNvSpPr txBox="1">
            <a:spLocks/>
          </p:cNvSpPr>
          <p:nvPr/>
        </p:nvSpPr>
        <p:spPr>
          <a:xfrm>
            <a:off x="912721" y="1434751"/>
            <a:ext cx="9075919" cy="4276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pt-BR" sz="4800" dirty="0"/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5F775E69-8233-41FD-678B-E658813C23DC}"/>
              </a:ext>
            </a:extLst>
          </p:cNvPr>
          <p:cNvSpPr txBox="1">
            <a:spLocks/>
          </p:cNvSpPr>
          <p:nvPr/>
        </p:nvSpPr>
        <p:spPr>
          <a:xfrm>
            <a:off x="912721" y="386272"/>
            <a:ext cx="10688685" cy="37894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8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AE1FEA8-C4E5-7B05-6C4D-AD9CF4987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03" y="630327"/>
            <a:ext cx="6952620" cy="6035143"/>
          </a:xfrm>
          <a:prstGeom prst="rect">
            <a:avLst/>
          </a:prstGeom>
        </p:spPr>
      </p:pic>
      <p:sp>
        <p:nvSpPr>
          <p:cNvPr id="10" name="Título 2">
            <a:extLst>
              <a:ext uri="{FF2B5EF4-FFF2-40B4-BE49-F238E27FC236}">
                <a16:creationId xmlns:a16="http://schemas.microsoft.com/office/drawing/2014/main" id="{5E88ED18-63F3-FAAB-B9E9-FDD70D24E306}"/>
              </a:ext>
            </a:extLst>
          </p:cNvPr>
          <p:cNvSpPr txBox="1">
            <a:spLocks/>
          </p:cNvSpPr>
          <p:nvPr/>
        </p:nvSpPr>
        <p:spPr>
          <a:xfrm>
            <a:off x="7543215" y="1434750"/>
            <a:ext cx="4178683" cy="4276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BR" sz="28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do_POST</a:t>
            </a:r>
            <a:r>
              <a:rPr lang="pt-BR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também devemos fazer a conferência agora pelo banco de dados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8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4DFBC8-207D-4311-0B43-C0D906F9FDB2}"/>
              </a:ext>
            </a:extLst>
          </p:cNvPr>
          <p:cNvSpPr/>
          <p:nvPr/>
        </p:nvSpPr>
        <p:spPr>
          <a:xfrm>
            <a:off x="872150" y="3515139"/>
            <a:ext cx="6510002" cy="10403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25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E102B-53DE-6500-2A9C-2EAF68A37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BC643F5E-4B64-96A0-20D6-41052913F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58" y="926092"/>
            <a:ext cx="7531665" cy="495219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D484A8E-9087-117F-372B-2F9B9846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81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BackEnd</a:t>
            </a:r>
            <a:r>
              <a:rPr lang="pt-BR" dirty="0"/>
              <a:t> - </a:t>
            </a:r>
            <a:r>
              <a:rPr lang="pt-BR" dirty="0" err="1"/>
              <a:t>WebServer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63155BC-32D1-D3AC-8A09-F4D73FADE679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B9CFCF9E-7D12-6DF5-F03B-91B1CD3F828D}"/>
              </a:ext>
            </a:extLst>
          </p:cNvPr>
          <p:cNvSpPr txBox="1">
            <a:spLocks/>
          </p:cNvSpPr>
          <p:nvPr/>
        </p:nvSpPr>
        <p:spPr>
          <a:xfrm>
            <a:off x="590595" y="544188"/>
            <a:ext cx="11010810" cy="2608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pt-BR" sz="4800" dirty="0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1B0DDD01-7884-9E0C-65D9-3282D9827EBB}"/>
              </a:ext>
            </a:extLst>
          </p:cNvPr>
          <p:cNvSpPr txBox="1">
            <a:spLocks/>
          </p:cNvSpPr>
          <p:nvPr/>
        </p:nvSpPr>
        <p:spPr>
          <a:xfrm>
            <a:off x="912721" y="1434751"/>
            <a:ext cx="9075919" cy="4276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pt-BR" sz="4800" dirty="0"/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2D669BF7-7320-EC7D-F49A-8CE0164C65BD}"/>
              </a:ext>
            </a:extLst>
          </p:cNvPr>
          <p:cNvSpPr txBox="1">
            <a:spLocks/>
          </p:cNvSpPr>
          <p:nvPr/>
        </p:nvSpPr>
        <p:spPr>
          <a:xfrm>
            <a:off x="912721" y="386272"/>
            <a:ext cx="10688685" cy="37894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800" dirty="0"/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8B6DC1DE-F520-D89D-C329-34DE4BBB0917}"/>
              </a:ext>
            </a:extLst>
          </p:cNvPr>
          <p:cNvSpPr txBox="1">
            <a:spLocks/>
          </p:cNvSpPr>
          <p:nvPr/>
        </p:nvSpPr>
        <p:spPr>
          <a:xfrm>
            <a:off x="8281049" y="1434750"/>
            <a:ext cx="3440849" cy="4276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BR" sz="28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do_POST</a:t>
            </a:r>
            <a:r>
              <a:rPr lang="pt-BR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quando acessado o </a:t>
            </a:r>
            <a:r>
              <a:rPr lang="pt-BR" sz="28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confirmar_cadastro</a:t>
            </a:r>
            <a:r>
              <a:rPr lang="pt-BR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também devemos fazer chamada pela função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8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4DD50BE-1124-416D-1CDB-496890E1B0D5}"/>
              </a:ext>
            </a:extLst>
          </p:cNvPr>
          <p:cNvSpPr/>
          <p:nvPr/>
        </p:nvSpPr>
        <p:spPr>
          <a:xfrm>
            <a:off x="1023751" y="2983025"/>
            <a:ext cx="6398971" cy="25873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72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EBE3E-0286-14CE-EDA6-D42672AAE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53DCC-2839-1BCA-ED88-DB08531C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81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BackEnd</a:t>
            </a:r>
            <a:r>
              <a:rPr lang="pt-BR" dirty="0"/>
              <a:t> - </a:t>
            </a:r>
            <a:r>
              <a:rPr lang="pt-BR" dirty="0" err="1"/>
              <a:t>WebServer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5CA2C-15BF-3C99-633D-A6C83069951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2CFC6255-713A-CCD9-796B-887472D0C8EF}"/>
              </a:ext>
            </a:extLst>
          </p:cNvPr>
          <p:cNvSpPr txBox="1">
            <a:spLocks/>
          </p:cNvSpPr>
          <p:nvPr/>
        </p:nvSpPr>
        <p:spPr>
          <a:xfrm>
            <a:off x="982481" y="1014873"/>
            <a:ext cx="9075919" cy="4276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Grandes aplicações, tem um personagem muito especial participando dos projetos. </a:t>
            </a:r>
          </a:p>
          <a:p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Banco de dados </a:t>
            </a:r>
          </a:p>
          <a:p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Basicamente, como ele é um repositório onde guardamos os dados mais importantes da aplicação, através dele podemos fazer a gravação dos dados relevantes para a aplicação. 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800" dirty="0"/>
          </a:p>
        </p:txBody>
      </p:sp>
      <p:pic>
        <p:nvPicPr>
          <p:cNvPr id="1026" name="Picture 2" descr="Ícone vermelho do banco de dados (símbolo png)">
            <a:extLst>
              <a:ext uri="{FF2B5EF4-FFF2-40B4-BE49-F238E27FC236}">
                <a16:creationId xmlns:a16="http://schemas.microsoft.com/office/drawing/2014/main" id="{1C087FA4-D3D5-EE8F-0ABC-20D11C3C9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140" y="3705031"/>
            <a:ext cx="2478930" cy="247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835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A4B11-F96E-DCEA-583D-D82819797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352A5-4DE6-12DD-0E37-C4C0A7C56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81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BackEnd</a:t>
            </a:r>
            <a:r>
              <a:rPr lang="pt-BR" dirty="0"/>
              <a:t> - </a:t>
            </a:r>
            <a:r>
              <a:rPr lang="pt-BR" dirty="0" err="1"/>
              <a:t>WebServer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D416BFA-07F4-196D-1E65-12A0B12C88DC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0956F8B0-5DEE-454B-F426-3249AB93C285}"/>
              </a:ext>
            </a:extLst>
          </p:cNvPr>
          <p:cNvSpPr txBox="1">
            <a:spLocks/>
          </p:cNvSpPr>
          <p:nvPr/>
        </p:nvSpPr>
        <p:spPr>
          <a:xfrm>
            <a:off x="590595" y="544188"/>
            <a:ext cx="11010810" cy="2608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pt-BR" sz="4800" dirty="0"/>
          </a:p>
        </p:txBody>
      </p:sp>
      <p:pic>
        <p:nvPicPr>
          <p:cNvPr id="1026" name="Picture 2" descr="Ícone vermelho do banco de dados (símbolo png)">
            <a:extLst>
              <a:ext uri="{FF2B5EF4-FFF2-40B4-BE49-F238E27FC236}">
                <a16:creationId xmlns:a16="http://schemas.microsoft.com/office/drawing/2014/main" id="{FE537532-F1E4-1F41-C537-B64F7CE23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194" y="3493877"/>
            <a:ext cx="2884812" cy="288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2">
            <a:extLst>
              <a:ext uri="{FF2B5EF4-FFF2-40B4-BE49-F238E27FC236}">
                <a16:creationId xmlns:a16="http://schemas.microsoft.com/office/drawing/2014/main" id="{2DF5DACD-EBC9-4E58-B5FE-87E2F4E7F19E}"/>
              </a:ext>
            </a:extLst>
          </p:cNvPr>
          <p:cNvSpPr txBox="1">
            <a:spLocks/>
          </p:cNvSpPr>
          <p:nvPr/>
        </p:nvSpPr>
        <p:spPr>
          <a:xfrm>
            <a:off x="912721" y="1434751"/>
            <a:ext cx="9075919" cy="4276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fazer a comunicação de um programação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temos alguns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pre-requisitos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 – ter uma banco de dados para fazer a comunicação, onde desejamos fazer o armazenamento. (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 SQL Server/ Oracle....</a:t>
            </a:r>
          </a:p>
          <a:p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 – (opcional) Podemos contar com uma interface para a visualização e manipulação, como 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workbench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 – ter a extensão desse banco na nossa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lingaugem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programação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32899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3A931-6DAE-C497-EB62-6FA1763CE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4A8CD-7E70-F1AA-4EA5-8BA152BE8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81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BackEnd</a:t>
            </a:r>
            <a:r>
              <a:rPr lang="pt-BR" dirty="0"/>
              <a:t> - </a:t>
            </a:r>
            <a:r>
              <a:rPr lang="pt-BR" dirty="0" err="1"/>
              <a:t>WebServer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ABE329B-C3EA-493E-CD92-F90CFCE4916E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0C4C11C3-97D0-D101-1A34-D848BF5B34CF}"/>
              </a:ext>
            </a:extLst>
          </p:cNvPr>
          <p:cNvSpPr txBox="1">
            <a:spLocks/>
          </p:cNvSpPr>
          <p:nvPr/>
        </p:nvSpPr>
        <p:spPr>
          <a:xfrm>
            <a:off x="590595" y="544188"/>
            <a:ext cx="11010810" cy="2608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pt-BR" sz="4800" dirty="0"/>
          </a:p>
        </p:txBody>
      </p:sp>
      <p:pic>
        <p:nvPicPr>
          <p:cNvPr id="1026" name="Picture 2" descr="Ícone vermelho do banco de dados (símbolo png)">
            <a:extLst>
              <a:ext uri="{FF2B5EF4-FFF2-40B4-BE49-F238E27FC236}">
                <a16:creationId xmlns:a16="http://schemas.microsoft.com/office/drawing/2014/main" id="{27B39140-4BB0-AEAB-1357-AFD571DAA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194" y="3493877"/>
            <a:ext cx="2884812" cy="288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2">
            <a:extLst>
              <a:ext uri="{FF2B5EF4-FFF2-40B4-BE49-F238E27FC236}">
                <a16:creationId xmlns:a16="http://schemas.microsoft.com/office/drawing/2014/main" id="{133D7C63-C91F-B7A3-481C-B036D07446BD}"/>
              </a:ext>
            </a:extLst>
          </p:cNvPr>
          <p:cNvSpPr txBox="1">
            <a:spLocks/>
          </p:cNvSpPr>
          <p:nvPr/>
        </p:nvSpPr>
        <p:spPr>
          <a:xfrm>
            <a:off x="1117994" y="1055645"/>
            <a:ext cx="9075919" cy="4276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 – ter a extensão desse banco na nossa linguagem de programação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terminal, digite:</a:t>
            </a:r>
          </a:p>
          <a:p>
            <a:endParaRPr lang="pt-BR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pip</a:t>
            </a:r>
            <a:r>
              <a:rPr lang="pt-BR" sz="28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pt-BR" sz="28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mysql-connector-python</a:t>
            </a:r>
            <a:endParaRPr lang="pt-BR" sz="280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69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EF6A4-42E2-A551-8CDE-335A46787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91259-F74A-C602-5FCD-95A045A79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81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BackEnd</a:t>
            </a:r>
            <a:r>
              <a:rPr lang="pt-BR" dirty="0"/>
              <a:t> - </a:t>
            </a:r>
            <a:r>
              <a:rPr lang="pt-BR" dirty="0" err="1"/>
              <a:t>WebServer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5A27307-2693-762F-EE12-DF44AE46D39B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CBB38451-00B1-684D-D59A-DACAA1F9F87B}"/>
              </a:ext>
            </a:extLst>
          </p:cNvPr>
          <p:cNvSpPr txBox="1">
            <a:spLocks/>
          </p:cNvSpPr>
          <p:nvPr/>
        </p:nvSpPr>
        <p:spPr>
          <a:xfrm>
            <a:off x="590595" y="544188"/>
            <a:ext cx="11010810" cy="2608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pt-BR" sz="4800" dirty="0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24AA3279-EFDD-CEFC-ED4E-48B7102126CC}"/>
              </a:ext>
            </a:extLst>
          </p:cNvPr>
          <p:cNvSpPr txBox="1">
            <a:spLocks/>
          </p:cNvSpPr>
          <p:nvPr/>
        </p:nvSpPr>
        <p:spPr>
          <a:xfrm>
            <a:off x="912721" y="1434751"/>
            <a:ext cx="9075919" cy="4276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pt-BR" sz="48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889E067-68C6-8406-9DCE-B1BEBA42A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16" y="106392"/>
            <a:ext cx="10463167" cy="664521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B071DBC-FAA4-86D0-A0EF-D993015DE291}"/>
              </a:ext>
            </a:extLst>
          </p:cNvPr>
          <p:cNvSpPr txBox="1"/>
          <p:nvPr/>
        </p:nvSpPr>
        <p:spPr>
          <a:xfrm>
            <a:off x="2929813" y="5986463"/>
            <a:ext cx="7626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OBS Só coloquei na linha de baixo  para a visualização, mas e uma linha corrida</a:t>
            </a:r>
          </a:p>
        </p:txBody>
      </p:sp>
    </p:spTree>
    <p:extLst>
      <p:ext uri="{BB962C8B-B14F-4D97-AF65-F5344CB8AC3E}">
        <p14:creationId xmlns:p14="http://schemas.microsoft.com/office/powerpoint/2010/main" val="22580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03D7F-BE06-7074-379A-D98FC6CCF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1C266-37EA-BB0A-C449-8107D18C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81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BackEnd</a:t>
            </a:r>
            <a:r>
              <a:rPr lang="pt-BR" dirty="0"/>
              <a:t> - </a:t>
            </a:r>
            <a:r>
              <a:rPr lang="pt-BR" dirty="0" err="1"/>
              <a:t>WebServer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FE11DFA-F3F4-A15F-9C15-F5321936EB5A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BEDAF174-33FB-2EF3-AEBB-AD6CB19E4B12}"/>
              </a:ext>
            </a:extLst>
          </p:cNvPr>
          <p:cNvSpPr txBox="1">
            <a:spLocks/>
          </p:cNvSpPr>
          <p:nvPr/>
        </p:nvSpPr>
        <p:spPr>
          <a:xfrm>
            <a:off x="590595" y="544188"/>
            <a:ext cx="11010810" cy="2608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pt-BR" sz="4800" dirty="0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AE693D9A-F97B-9B9B-910A-A01383A40823}"/>
              </a:ext>
            </a:extLst>
          </p:cNvPr>
          <p:cNvSpPr txBox="1">
            <a:spLocks/>
          </p:cNvSpPr>
          <p:nvPr/>
        </p:nvSpPr>
        <p:spPr>
          <a:xfrm>
            <a:off x="912721" y="1434751"/>
            <a:ext cx="9075919" cy="4276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pt-BR" sz="4800" dirty="0"/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6D5FEDD1-BE22-08E2-4F8F-8055D556C76D}"/>
              </a:ext>
            </a:extLst>
          </p:cNvPr>
          <p:cNvSpPr txBox="1">
            <a:spLocks/>
          </p:cNvSpPr>
          <p:nvPr/>
        </p:nvSpPr>
        <p:spPr>
          <a:xfrm>
            <a:off x="1033577" y="2909158"/>
            <a:ext cx="10688685" cy="39488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Fazendo a importação do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mysql.conector</a:t>
            </a:r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Estabeleço uma comunicação, através de alguns critério de acesso (servidor, login e senha)</a:t>
            </a:r>
          </a:p>
          <a:p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Atribuo a variável cursor a manipulação dos itens necessário para a comunicação. </a:t>
            </a:r>
          </a:p>
          <a:p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Crio um novo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(PWBE) caso ele já na exista no meu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Peço que ele seja utilizado; </a:t>
            </a:r>
          </a:p>
          <a:p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398807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73BC6-A294-EC5F-E41F-F9FE66A91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49A51-CE7E-91C5-7EAD-0EF8CF0B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81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BackEnd</a:t>
            </a:r>
            <a:r>
              <a:rPr lang="pt-BR" dirty="0"/>
              <a:t> - </a:t>
            </a:r>
            <a:r>
              <a:rPr lang="pt-BR" dirty="0" err="1"/>
              <a:t>WebServer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0281748-4AB9-90FC-A0F1-1BE5A9BFE14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ABB024EC-A738-BC2F-43E1-4B1DEEEE0336}"/>
              </a:ext>
            </a:extLst>
          </p:cNvPr>
          <p:cNvSpPr txBox="1">
            <a:spLocks/>
          </p:cNvSpPr>
          <p:nvPr/>
        </p:nvSpPr>
        <p:spPr>
          <a:xfrm>
            <a:off x="590595" y="544188"/>
            <a:ext cx="11010810" cy="2608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pt-BR" sz="4800" dirty="0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B46D800B-6F0F-C169-0E5A-A02E81CD6451}"/>
              </a:ext>
            </a:extLst>
          </p:cNvPr>
          <p:cNvSpPr txBox="1">
            <a:spLocks/>
          </p:cNvSpPr>
          <p:nvPr/>
        </p:nvSpPr>
        <p:spPr>
          <a:xfrm>
            <a:off x="912721" y="1434751"/>
            <a:ext cx="9075919" cy="4276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pt-BR" sz="4800" dirty="0"/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78A874CD-3E2C-3D29-99CE-7C3BF36C2A12}"/>
              </a:ext>
            </a:extLst>
          </p:cNvPr>
          <p:cNvSpPr txBox="1">
            <a:spLocks/>
          </p:cNvSpPr>
          <p:nvPr/>
        </p:nvSpPr>
        <p:spPr>
          <a:xfrm>
            <a:off x="912721" y="1848578"/>
            <a:ext cx="10688685" cy="4276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Crio a tabela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dados_login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armazenar os dados do login</a:t>
            </a:r>
          </a:p>
          <a:p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Crio uma tabela chamada turmas</a:t>
            </a:r>
          </a:p>
          <a:p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Crio uma tabela chamada atividade. </a:t>
            </a:r>
          </a:p>
          <a:p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Crio uma tabela armazena as turmas de um processor</a:t>
            </a:r>
          </a:p>
          <a:p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Crio uma tabela de armazena as atividades de uma turma</a:t>
            </a:r>
          </a:p>
          <a:p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depois fecho essa comunicação. </a:t>
            </a:r>
          </a:p>
          <a:p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28710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1B30C-4C91-3A6F-4B50-68492CDB2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65A0E-0651-0877-CABC-C33B8360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81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BackEnd</a:t>
            </a:r>
            <a:r>
              <a:rPr lang="pt-BR" dirty="0"/>
              <a:t> - </a:t>
            </a:r>
            <a:r>
              <a:rPr lang="pt-BR" dirty="0" err="1"/>
              <a:t>WebServer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5F08DE2-7294-879C-2A65-0A2E7F52BD1B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5AF2826C-02BF-ED05-23D9-458F50AA0416}"/>
              </a:ext>
            </a:extLst>
          </p:cNvPr>
          <p:cNvSpPr txBox="1">
            <a:spLocks/>
          </p:cNvSpPr>
          <p:nvPr/>
        </p:nvSpPr>
        <p:spPr>
          <a:xfrm>
            <a:off x="590595" y="544188"/>
            <a:ext cx="11010810" cy="2608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pt-BR" sz="4800" dirty="0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A7432452-41BF-B460-9137-056580E8870F}"/>
              </a:ext>
            </a:extLst>
          </p:cNvPr>
          <p:cNvSpPr txBox="1">
            <a:spLocks/>
          </p:cNvSpPr>
          <p:nvPr/>
        </p:nvSpPr>
        <p:spPr>
          <a:xfrm>
            <a:off x="912721" y="1434751"/>
            <a:ext cx="9075919" cy="4276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pt-BR" sz="4800" dirty="0"/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64E70330-002E-BE00-E597-1302C5AD9522}"/>
              </a:ext>
            </a:extLst>
          </p:cNvPr>
          <p:cNvSpPr txBox="1">
            <a:spLocks/>
          </p:cNvSpPr>
          <p:nvPr/>
        </p:nvSpPr>
        <p:spPr>
          <a:xfrm>
            <a:off x="751657" y="336982"/>
            <a:ext cx="10688685" cy="4276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que sempre seja possível manipular o banco de dados, é interessante que tenhamos um arquivo de conexão que possamos importar na aplicação. </a:t>
            </a:r>
          </a:p>
          <a:p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8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850C010-2D4E-BF36-1588-391930914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955" y="2722363"/>
            <a:ext cx="6866215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06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D7A53-AF79-24A3-93C3-B3ADF7A5F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17C1A-3844-9E15-25C9-4C7B8225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81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BackEnd</a:t>
            </a:r>
            <a:r>
              <a:rPr lang="pt-BR" dirty="0"/>
              <a:t> - </a:t>
            </a:r>
            <a:r>
              <a:rPr lang="pt-BR" dirty="0" err="1"/>
              <a:t>WebServer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85ADAF0-4F1B-E716-D632-4A0DBFEF682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68F6DEF1-BB01-5C51-F7F7-1262923F0348}"/>
              </a:ext>
            </a:extLst>
          </p:cNvPr>
          <p:cNvSpPr txBox="1">
            <a:spLocks/>
          </p:cNvSpPr>
          <p:nvPr/>
        </p:nvSpPr>
        <p:spPr>
          <a:xfrm>
            <a:off x="590595" y="544188"/>
            <a:ext cx="11010810" cy="2608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pt-BR" sz="4800" dirty="0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C35B9556-BBCE-7A21-34F0-59FA7C696437}"/>
              </a:ext>
            </a:extLst>
          </p:cNvPr>
          <p:cNvSpPr txBox="1">
            <a:spLocks/>
          </p:cNvSpPr>
          <p:nvPr/>
        </p:nvSpPr>
        <p:spPr>
          <a:xfrm>
            <a:off x="912721" y="1434751"/>
            <a:ext cx="9075919" cy="4276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pt-BR" sz="4800" dirty="0"/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D039E12-5E15-4769-E6AF-98DC998D5805}"/>
              </a:ext>
            </a:extLst>
          </p:cNvPr>
          <p:cNvSpPr txBox="1">
            <a:spLocks/>
          </p:cNvSpPr>
          <p:nvPr/>
        </p:nvSpPr>
        <p:spPr>
          <a:xfrm>
            <a:off x="912721" y="544188"/>
            <a:ext cx="10688685" cy="4276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que tenhamos o histórico de todas as nossas funcionalidades, vamos criar mais uma “</a:t>
            </a:r>
            <a:r>
              <a:rPr lang="pt-BR" sz="28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pt-BR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 com nosso projeto até agora e vamos criar um “main2”, para as novas funcionalidades.</a:t>
            </a:r>
          </a:p>
          <a:p>
            <a:r>
              <a:rPr lang="pt-BR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vamos importar a nosso arquivo de conexão. 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8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6E23807-BB0E-DCF8-7CDC-A014E189D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889" y="3572846"/>
            <a:ext cx="10286347" cy="203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75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7829</TotalTime>
  <Words>495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BackEnd</vt:lpstr>
      <vt:lpstr>BackEnd - WebServer </vt:lpstr>
      <vt:lpstr>BackEnd - WebServer </vt:lpstr>
      <vt:lpstr>BackEnd - WebServer </vt:lpstr>
      <vt:lpstr>BackEnd - WebServer </vt:lpstr>
      <vt:lpstr>BackEnd - WebServer </vt:lpstr>
      <vt:lpstr>BackEnd - WebServer </vt:lpstr>
      <vt:lpstr>BackEnd - WebServer </vt:lpstr>
      <vt:lpstr>BackEnd - WebServer </vt:lpstr>
      <vt:lpstr>BackEnd - WebServer </vt:lpstr>
      <vt:lpstr>BackEnd - WebServer </vt:lpstr>
      <vt:lpstr>BackEnd - WebServer </vt:lpstr>
      <vt:lpstr>BackEnd - WebServer </vt:lpstr>
    </vt:vector>
  </TitlesOfParts>
  <Company>SESI_SENAI_SP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lab17</dc:creator>
  <cp:lastModifiedBy>Nanda Fretes</cp:lastModifiedBy>
  <cp:revision>429</cp:revision>
  <dcterms:created xsi:type="dcterms:W3CDTF">2019-06-17T10:47:58Z</dcterms:created>
  <dcterms:modified xsi:type="dcterms:W3CDTF">2024-03-01T14:27:30Z</dcterms:modified>
</cp:coreProperties>
</file>