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1818b325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1818b325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1818b325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1818b325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1818b325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1818b325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1818b325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1818b325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1818b325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1818b325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1818b325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1818b325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1818b325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e1818b325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1818b325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1818b325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1818b325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1818b325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1818b325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e1818b325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ad20828c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ad20828c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1818b325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1818b325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1818b325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e1818b325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1818b325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1818b325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1818b325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e1818b325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17c720caf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e17c720caf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1818b325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e1818b325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1818b325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e1818b325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1818b325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e1818b325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1818b325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e1818b325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1818b325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e1818b325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1818b32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1818b32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e1818b3251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e1818b3251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1818b32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1818b32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1818b325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1818b325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1818b3251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1818b325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1818b325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1818b325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1818b3251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1818b325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1818b325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1818b325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1" y="4585700"/>
            <a:ext cx="1022549" cy="31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5009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1E1E1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2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Relationship Id="rId4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7.png"/><Relationship Id="rId4" Type="http://schemas.openxmlformats.org/officeDocument/2006/relationships/image" Target="../media/image4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Defesa do Projeto de Banco de Dados : Países</a:t>
            </a:r>
            <a:endParaRPr sz="48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991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12"/>
              <a:buNone/>
            </a:pPr>
            <a:r>
              <a:rPr lang="pt-BR" sz="1403"/>
              <a:t>Disciplina de Gerenciamento de Dados e Informação (EC)</a:t>
            </a:r>
            <a:endParaRPr sz="1403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12"/>
              <a:buNone/>
            </a:pPr>
            <a:r>
              <a:rPr lang="pt-BR" sz="1403"/>
              <a:t>Alunos: João Victor Belo, Leandro Lima, Otávio Francisco, Thiago Ramalho e Pedro Coêlho</a:t>
            </a:r>
            <a:endParaRPr sz="1403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50" y="622225"/>
            <a:ext cx="3840550" cy="33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0950" y="641250"/>
            <a:ext cx="4801875" cy="33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75" y="1254900"/>
            <a:ext cx="8009725" cy="29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25" y="1461225"/>
            <a:ext cx="8492201" cy="28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050" y="142275"/>
            <a:ext cx="2789525" cy="485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2325" y="142275"/>
            <a:ext cx="2696381" cy="485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6"/>
          <p:cNvPicPr preferRelativeResize="0"/>
          <p:nvPr/>
        </p:nvPicPr>
        <p:blipFill rotWithShape="1">
          <a:blip r:embed="rId3">
            <a:alphaModFix/>
          </a:blip>
          <a:srcRect b="0" l="0" r="1903" t="0"/>
          <a:stretch/>
        </p:blipFill>
        <p:spPr>
          <a:xfrm>
            <a:off x="4114225" y="954700"/>
            <a:ext cx="4816325" cy="311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9525" y="115825"/>
            <a:ext cx="2828875" cy="491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7"/>
          <p:cNvPicPr preferRelativeResize="0"/>
          <p:nvPr/>
        </p:nvPicPr>
        <p:blipFill rotWithShape="1">
          <a:blip r:embed="rId3">
            <a:alphaModFix/>
          </a:blip>
          <a:srcRect b="882" l="0" r="0" t="0"/>
          <a:stretch/>
        </p:blipFill>
        <p:spPr>
          <a:xfrm>
            <a:off x="152400" y="445775"/>
            <a:ext cx="4192650" cy="384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6175" y="480150"/>
            <a:ext cx="4494149" cy="3811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8"/>
          <p:cNvPicPr preferRelativeResize="0"/>
          <p:nvPr/>
        </p:nvPicPr>
        <p:blipFill rotWithShape="1">
          <a:blip r:embed="rId3">
            <a:alphaModFix/>
          </a:blip>
          <a:srcRect b="0" l="0" r="6716" t="0"/>
          <a:stretch/>
        </p:blipFill>
        <p:spPr>
          <a:xfrm>
            <a:off x="4684662" y="971550"/>
            <a:ext cx="4416489" cy="308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8"/>
          <p:cNvPicPr preferRelativeResize="0"/>
          <p:nvPr/>
        </p:nvPicPr>
        <p:blipFill rotWithShape="1">
          <a:blip r:embed="rId4">
            <a:alphaModFix/>
          </a:blip>
          <a:srcRect b="0" l="0" r="6041" t="0"/>
          <a:stretch/>
        </p:blipFill>
        <p:spPr>
          <a:xfrm>
            <a:off x="37450" y="971550"/>
            <a:ext cx="4416499" cy="3084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25" y="1026300"/>
            <a:ext cx="4486100" cy="22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2875" y="856200"/>
            <a:ext cx="38385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575" y="271938"/>
            <a:ext cx="6376851" cy="45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1749550"/>
            <a:ext cx="76962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30550" y="9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Esquema Conceitual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1107"/>
          <a:stretch/>
        </p:blipFill>
        <p:spPr>
          <a:xfrm>
            <a:off x="1589800" y="572800"/>
            <a:ext cx="6081176" cy="450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type="title"/>
          </p:nvPr>
        </p:nvSpPr>
        <p:spPr>
          <a:xfrm>
            <a:off x="286725" y="2080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620"/>
              <a:t>Consultas</a:t>
            </a:r>
            <a:endParaRPr sz="362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837500"/>
            <a:ext cx="83248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5738" y="2673000"/>
            <a:ext cx="115252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238" y="514575"/>
            <a:ext cx="7375523" cy="189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5075" y="2571750"/>
            <a:ext cx="1533839" cy="23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375" y="141450"/>
            <a:ext cx="720090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900" y="1560238"/>
            <a:ext cx="718185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9863" y="3379100"/>
            <a:ext cx="1941930" cy="16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6"/>
          <p:cNvPicPr preferRelativeResize="0"/>
          <p:nvPr/>
        </p:nvPicPr>
        <p:blipFill rotWithShape="1">
          <a:blip r:embed="rId3">
            <a:alphaModFix/>
          </a:blip>
          <a:srcRect b="14087" l="16478" r="66258" t="50481"/>
          <a:stretch/>
        </p:blipFill>
        <p:spPr>
          <a:xfrm>
            <a:off x="3482950" y="2175800"/>
            <a:ext cx="2178101" cy="2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6"/>
          <p:cNvPicPr preferRelativeResize="0"/>
          <p:nvPr/>
        </p:nvPicPr>
        <p:blipFill rotWithShape="1">
          <a:blip r:embed="rId3">
            <a:alphaModFix/>
          </a:blip>
          <a:srcRect b="51783" l="15944" r="12003" t="23040"/>
          <a:stretch/>
        </p:blipFill>
        <p:spPr>
          <a:xfrm>
            <a:off x="204550" y="307725"/>
            <a:ext cx="8734901" cy="171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8600"/>
            <a:ext cx="8839200" cy="1382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1850" y="2917994"/>
            <a:ext cx="240030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741500"/>
            <a:ext cx="729615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0900" y="2633500"/>
            <a:ext cx="23622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75" y="174200"/>
            <a:ext cx="8929851" cy="131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7650" y="1606925"/>
            <a:ext cx="2048702" cy="339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type="title"/>
          </p:nvPr>
        </p:nvSpPr>
        <p:spPr>
          <a:xfrm>
            <a:off x="180600" y="222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620"/>
              <a:t>PL/SQL</a:t>
            </a:r>
            <a:endParaRPr sz="362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50" y="419225"/>
            <a:ext cx="881062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250" y="3063000"/>
            <a:ext cx="76200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5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Esquema Lógico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9375"/>
            <a:ext cx="4055925" cy="419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3061" y="625275"/>
            <a:ext cx="4930940" cy="419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3275"/>
            <a:ext cx="8839200" cy="226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400" y="2742235"/>
            <a:ext cx="207645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5663" y="2737497"/>
            <a:ext cx="2076450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95950" y="2737460"/>
            <a:ext cx="235267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620"/>
              <a:t>DDL</a:t>
            </a:r>
            <a:endParaRPr sz="39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763" y="152400"/>
            <a:ext cx="6796465" cy="4838701"/>
          </a:xfrm>
          <a:prstGeom prst="rect">
            <a:avLst/>
          </a:prstGeom>
          <a:noFill/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975" y="152400"/>
            <a:ext cx="562603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850" y="152400"/>
            <a:ext cx="65186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925" y="152400"/>
            <a:ext cx="6139600" cy="49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402750" y="223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20"/>
              <a:t>População do Banco de Dados</a:t>
            </a:r>
            <a:endParaRPr sz="30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