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>
              <a:defRPr sz="4600" b="1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ufal.png" descr="ufal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493" y="8778240"/>
            <a:ext cx="388338" cy="677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6657" y="8950931"/>
            <a:ext cx="530655" cy="50464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650240">
              <a:spcBef>
                <a:spcPts val="1100"/>
              </a:spcBef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685800" indent="-342900">
              <a:defRPr sz="3200"/>
            </a:lvl2pPr>
            <a:lvl3pPr marL="1028700" indent="-342900">
              <a:defRPr sz="3000"/>
            </a:lvl3pPr>
            <a:lvl4pPr marL="1371600" indent="-342900">
              <a:defRPr sz="2800"/>
            </a:lvl4pPr>
            <a:lvl5pPr marL="1714500" indent="-3429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875159" y="8881139"/>
            <a:ext cx="432906" cy="74212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66506" y="9000455"/>
            <a:ext cx="529445" cy="50349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1266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4695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124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1553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4982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8411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184071" marR="0" indent="-440871" algn="l" defTabSz="584200" latinLnBrk="0">
        <a:lnSpc>
          <a:spcPct val="100000"/>
        </a:lnSpc>
        <a:spcBef>
          <a:spcPts val="10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6097" y="3964294"/>
            <a:ext cx="12512606" cy="1054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650240">
              <a:defRPr sz="6000" b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58" name="Shape 58"/>
          <p:cNvSpPr/>
          <p:nvPr/>
        </p:nvSpPr>
        <p:spPr>
          <a:xfrm>
            <a:off x="121919" y="6289546"/>
            <a:ext cx="12760962" cy="1824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/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João Victor Ribeiro, Lucas Massa, William Philippe </a:t>
            </a:r>
            <a:endParaRPr dirty="0"/>
          </a:p>
          <a:p>
            <a:pPr defTabSz="650240">
              <a:defRPr sz="4000" b="1">
                <a:latin typeface="Arial Narrow"/>
                <a:ea typeface="Arial Narrow"/>
                <a:cs typeface="Arial Narrow"/>
                <a:sym typeface="Arial Narrow"/>
              </a:defRPr>
            </a:pPr>
            <a:endParaRPr sz="3600" dirty="0"/>
          </a:p>
          <a:p>
            <a:pPr defTabSz="650240">
              <a:defRPr sz="3400" b="1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lang="pt-BR" dirty="0"/>
              <a:t>https://github.com/joaovictorferro/Projeto-Huffman</a:t>
            </a:r>
            <a:endParaRPr dirty="0"/>
          </a:p>
        </p:txBody>
      </p:sp>
      <p:pic>
        <p:nvPicPr>
          <p:cNvPr id="5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4946" y="944423"/>
            <a:ext cx="1987680" cy="188374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2174" y="466804"/>
            <a:ext cx="1656076" cy="2838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Motivação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707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/>
            <a:r>
              <a:rPr lang="pt-BR" dirty="0"/>
              <a:t>Durante o uso de um aparelho, uma certa aplicação tem como pré-requisito a instalação de determinado grupo de programas para que esteja disponível para uso. </a:t>
            </a:r>
          </a:p>
          <a:p>
            <a:pPr algn="just"/>
            <a:r>
              <a:rPr lang="pt-BR" dirty="0"/>
              <a:t>Como determinar uma ordem de execução para esse conjunto de forma que a aplicação funcione corretamente?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D4B1A5-91BE-406F-BAD0-40994F4C9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2" y="5546036"/>
            <a:ext cx="6452616" cy="361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err="1"/>
              <a:t>Topological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23032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Ordenação linear (lista ordenada) dos vértices de um grafo direcional acíclico.</a:t>
            </a:r>
            <a:endParaRPr dirty="0"/>
          </a:p>
          <a:p>
            <a:endParaRPr dirty="0"/>
          </a:p>
          <a:p>
            <a:r>
              <a:rPr lang="pt-BR" dirty="0"/>
              <a:t>Tem a função de determinar uma ordem tal que se, em um grafo G, existe uma aresta (</a:t>
            </a:r>
            <a:r>
              <a:rPr lang="pt-BR" dirty="0" err="1"/>
              <a:t>u,v</a:t>
            </a:r>
            <a:r>
              <a:rPr lang="pt-BR" dirty="0"/>
              <a:t>) então u aparece antes de v na lista que contém a ordenação.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9F481E-9D01-4E09-8728-EC62A04D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5068958"/>
            <a:ext cx="7091747" cy="382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Definições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grafo deve ser direcional e acíclico.</a:t>
            </a:r>
          </a:p>
          <a:p>
            <a:r>
              <a:rPr lang="pt-BR" dirty="0"/>
              <a:t>Caso haja um ciclo, não é possível encontrar uma ordem correta de execução.</a:t>
            </a:r>
          </a:p>
          <a:p>
            <a:r>
              <a:rPr lang="pt-BR" dirty="0"/>
              <a:t>Esse algoritmo não é determinístico, ou seja, é possível obter mais de uma ordenação correta.</a:t>
            </a:r>
          </a:p>
          <a:p>
            <a:r>
              <a:rPr lang="pt-BR" dirty="0"/>
              <a:t>O código é feito por meio de uma modificação no algoritmo da busca em profundidade (DFS).</a:t>
            </a:r>
          </a:p>
          <a:p>
            <a:endParaRPr lang="pt-BR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560715" y="364987"/>
            <a:ext cx="11883370" cy="1074994"/>
          </a:xfrm>
          <a:prstGeom prst="rect">
            <a:avLst/>
          </a:prstGeom>
        </p:spPr>
        <p:txBody>
          <a:bodyPr/>
          <a:lstStyle/>
          <a:p>
            <a:r>
              <a:rPr dirty="0"/>
              <a:t>Código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b="1" dirty="0"/>
              <a:t> </a:t>
            </a:r>
            <a:r>
              <a:rPr lang="pt-BR" sz="1800" dirty="0"/>
              <a:t>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b="1" dirty="0"/>
              <a:t> *</a:t>
            </a:r>
            <a:r>
              <a:rPr lang="pt-BR" sz="1800" dirty="0"/>
              <a:t>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 = 1;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node * 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adjList</a:t>
            </a:r>
            <a:r>
              <a:rPr lang="pt-BR" sz="1800" dirty="0"/>
              <a:t>[</a:t>
            </a:r>
            <a:r>
              <a:rPr lang="pt-BR" sz="1800" dirty="0" err="1"/>
              <a:t>source</a:t>
            </a:r>
            <a:r>
              <a:rPr lang="pt-BR" sz="1800" dirty="0"/>
              <a:t>];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while</a:t>
            </a:r>
            <a:r>
              <a:rPr lang="pt-BR" sz="1800" dirty="0"/>
              <a:t>(</a:t>
            </a:r>
            <a:r>
              <a:rPr lang="pt-BR" sz="1800" dirty="0" err="1"/>
              <a:t>list</a:t>
            </a:r>
            <a:r>
              <a:rPr lang="pt-BR" sz="1800" dirty="0"/>
              <a:t> != NULL){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</a:t>
            </a:r>
            <a:r>
              <a:rPr lang="pt-BR" sz="1800" dirty="0" err="1"/>
              <a:t>list</a:t>
            </a:r>
            <a:r>
              <a:rPr lang="pt-BR" sz="1800" dirty="0"/>
              <a:t>-&gt;n]){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graph,list</a:t>
            </a:r>
            <a:r>
              <a:rPr lang="pt-BR" sz="1800" dirty="0"/>
              <a:t>-&gt;</a:t>
            </a:r>
            <a:r>
              <a:rPr lang="pt-BR" sz="1800" dirty="0" err="1"/>
              <a:t>n,stack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list</a:t>
            </a:r>
            <a:r>
              <a:rPr lang="pt-BR" sz="1800" dirty="0"/>
              <a:t> = </a:t>
            </a:r>
            <a:r>
              <a:rPr lang="pt-BR" sz="1800" dirty="0" err="1"/>
              <a:t>list</a:t>
            </a:r>
            <a:r>
              <a:rPr lang="pt-BR" sz="1800" dirty="0"/>
              <a:t>-&gt;</a:t>
            </a:r>
            <a:r>
              <a:rPr lang="pt-BR" sz="1800" dirty="0" err="1"/>
              <a:t>next</a:t>
            </a:r>
            <a:r>
              <a:rPr lang="pt-BR" sz="1800" dirty="0"/>
              <a:t>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push</a:t>
            </a:r>
            <a:r>
              <a:rPr lang="pt-BR" sz="1800" dirty="0"/>
              <a:t>(</a:t>
            </a:r>
            <a:r>
              <a:rPr lang="pt-BR" sz="1800" dirty="0" err="1"/>
              <a:t>stack,source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endParaRPr lang="pt-BR" sz="1800" dirty="0"/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b="1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topologicalSort</a:t>
            </a:r>
            <a:r>
              <a:rPr lang="pt-BR" sz="1800" dirty="0"/>
              <a:t>(</a:t>
            </a:r>
            <a:r>
              <a:rPr lang="pt-BR" sz="1800" b="1" dirty="0" err="1"/>
              <a:t>Graph</a:t>
            </a:r>
            <a:r>
              <a:rPr lang="pt-BR" sz="1800" dirty="0"/>
              <a:t> * </a:t>
            </a:r>
            <a:r>
              <a:rPr lang="pt-BR" sz="1800" dirty="0" err="1"/>
              <a:t>graph</a:t>
            </a:r>
            <a:r>
              <a:rPr lang="pt-BR" sz="1800" dirty="0"/>
              <a:t>, </a:t>
            </a:r>
            <a:r>
              <a:rPr lang="pt-BR" sz="1800" b="1" dirty="0" err="1"/>
              <a:t>Stack</a:t>
            </a:r>
            <a:r>
              <a:rPr lang="pt-BR" sz="1800" dirty="0"/>
              <a:t> * </a:t>
            </a:r>
            <a:r>
              <a:rPr lang="pt-BR" sz="1800" dirty="0" err="1"/>
              <a:t>stack</a:t>
            </a:r>
            <a:r>
              <a:rPr lang="pt-BR" sz="1800" dirty="0"/>
              <a:t>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i;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for(i=0;i&lt;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vertices;i</a:t>
            </a:r>
            <a:r>
              <a:rPr lang="pt-BR" sz="1800" dirty="0"/>
              <a:t>++){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</a:t>
            </a:r>
            <a:r>
              <a:rPr lang="pt-BR" sz="1800" dirty="0" err="1"/>
              <a:t>if</a:t>
            </a:r>
            <a:r>
              <a:rPr lang="pt-BR" sz="1800" dirty="0"/>
              <a:t>(!</a:t>
            </a:r>
            <a:r>
              <a:rPr lang="pt-BR" sz="1800" dirty="0" err="1"/>
              <a:t>graph</a:t>
            </a:r>
            <a:r>
              <a:rPr lang="pt-BR" sz="1800" dirty="0"/>
              <a:t>-&gt;</a:t>
            </a:r>
            <a:r>
              <a:rPr lang="pt-BR" sz="1800" dirty="0" err="1"/>
              <a:t>visited</a:t>
            </a:r>
            <a:r>
              <a:rPr lang="pt-BR" sz="1800" dirty="0"/>
              <a:t>[i]){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	</a:t>
            </a:r>
            <a:r>
              <a:rPr lang="pt-BR" sz="1800" dirty="0" err="1"/>
              <a:t>dfs</a:t>
            </a:r>
            <a:r>
              <a:rPr lang="pt-BR" sz="1800" dirty="0"/>
              <a:t>(</a:t>
            </a:r>
            <a:r>
              <a:rPr lang="pt-BR" sz="1800" dirty="0" err="1"/>
              <a:t>graph,i,stack</a:t>
            </a:r>
            <a:r>
              <a:rPr lang="pt-BR" sz="1800" dirty="0"/>
              <a:t>);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	}</a:t>
            </a:r>
          </a:p>
          <a:p>
            <a:pPr marL="0" indent="0" defTabSz="543305">
              <a:spcBef>
                <a:spcPts val="900"/>
              </a:spcBef>
              <a:buNone/>
              <a:defRPr sz="3348"/>
            </a:pPr>
            <a:r>
              <a:rPr lang="pt-BR" sz="1800" dirty="0"/>
              <a:t>}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Animação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https://www.cs.usfca.edu/~galles/visualization/TopoSortDFS.html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 volta à Motivação…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735791" y="1838632"/>
            <a:ext cx="11339515" cy="3548378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 o algoritmo visto é possível determinar uma ordem de execução de forma que um programa só é executado quando o seus pré-requisitos já foram cumpridos.</a:t>
            </a:r>
          </a:p>
          <a:p>
            <a:r>
              <a:rPr lang="pt-BR" dirty="0"/>
              <a:t>Sendo assim, podemos ter uma solução para o problema exposto caso enxerguemos cada etapa de execução como um vértice de um grafo direcional acíclico.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6A73EE6-5FCD-4523-88CE-421D3F09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13" y="5531194"/>
            <a:ext cx="5609466" cy="3969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8F697E0-8C0A-4B76-B23F-57FC8C2B9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71924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E02175-7D52-41ED-8F0D-165AF66255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69926628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272</Words>
  <Application>Microsoft Office PowerPoint</Application>
  <PresentationFormat>Personalizar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 Narrow</vt:lpstr>
      <vt:lpstr>Calibri</vt:lpstr>
      <vt:lpstr>Helvetica Light</vt:lpstr>
      <vt:lpstr>Helvetica Neue</vt:lpstr>
      <vt:lpstr>Trebuchet MS</vt:lpstr>
      <vt:lpstr>White</vt:lpstr>
      <vt:lpstr>Apresentação do PowerPoint</vt:lpstr>
      <vt:lpstr>Motivação</vt:lpstr>
      <vt:lpstr>Topological Sort</vt:lpstr>
      <vt:lpstr>Definições</vt:lpstr>
      <vt:lpstr>Código</vt:lpstr>
      <vt:lpstr>Animação</vt:lpstr>
      <vt:lpstr>De volta à Motivação…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William Philippe</cp:lastModifiedBy>
  <cp:revision>12</cp:revision>
  <dcterms:modified xsi:type="dcterms:W3CDTF">2019-03-20T15:07:49Z</dcterms:modified>
</cp:coreProperties>
</file>