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João Victor Ribeiro, Lucas Massa, William Philippe 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https://github.com/joaovictorferro/Projeto-Huffman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7074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dirty="0"/>
              <a:t>Durante o uso de um aparelho, uma certa aplicação tem como pré-requisito a instalação de determinado grupo de programas para que esteja disponível para uso. </a:t>
            </a:r>
          </a:p>
          <a:p>
            <a:pPr algn="just"/>
            <a:r>
              <a:rPr lang="pt-BR" dirty="0"/>
              <a:t>Como determinar uma ordem de execução para esse conjunto de forma que a aplicação funcione corretamente?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D4B1A5-91BE-406F-BAD0-40994F4C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2" y="5546036"/>
            <a:ext cx="6452616" cy="361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23032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Ordenação linear (lista ordenada) dos vértices de um grafo direcional acíclico.</a:t>
            </a:r>
            <a:endParaRPr dirty="0"/>
          </a:p>
          <a:p>
            <a:endParaRPr dirty="0"/>
          </a:p>
          <a:p>
            <a:r>
              <a:rPr lang="pt-BR" dirty="0"/>
              <a:t>Tem a função de determinar uma ordem tal que se, em um grafo G, existe uma aresta (</a:t>
            </a:r>
            <a:r>
              <a:rPr lang="pt-BR" dirty="0" err="1"/>
              <a:t>u,v</a:t>
            </a:r>
            <a:r>
              <a:rPr lang="pt-BR" dirty="0"/>
              <a:t>) então u aparece antes de v na lista que contém a ordenação.</a:t>
            </a:r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9F481E-9D01-4E09-8728-EC62A04D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5068958"/>
            <a:ext cx="7091747" cy="382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grafo deve ser direcional e acíclico.</a:t>
            </a:r>
          </a:p>
          <a:p>
            <a:r>
              <a:rPr lang="pt-BR" dirty="0"/>
              <a:t>Caso haja um ciclo, não é possível encontrar uma ordem correta de execução para este.</a:t>
            </a:r>
          </a:p>
          <a:p>
            <a:r>
              <a:rPr lang="pt-BR" dirty="0"/>
              <a:t>Esse algoritmo não é determinístico, ou seja, é possível obter mais de uma ordenação correta.</a:t>
            </a:r>
          </a:p>
          <a:p>
            <a:r>
              <a:rPr lang="pt-BR" dirty="0"/>
              <a:t>O código é feito através de uma modificação no algoritmo da busca em profundidade (DFS).</a:t>
            </a:r>
          </a:p>
          <a:p>
            <a:endParaRPr lang="pt-BR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364987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dirty="0"/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b="1" dirty="0"/>
              <a:t> </a:t>
            </a:r>
            <a:r>
              <a:rPr lang="pt-BR" sz="1800" dirty="0"/>
              <a:t>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b="1" dirty="0"/>
              <a:t> *</a:t>
            </a:r>
            <a:r>
              <a:rPr lang="pt-BR" sz="1800" dirty="0"/>
              <a:t>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 = 1;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node * 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adjList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while</a:t>
            </a:r>
            <a:r>
              <a:rPr lang="pt-BR" sz="1800" dirty="0"/>
              <a:t>(</a:t>
            </a:r>
            <a:r>
              <a:rPr lang="pt-BR" sz="1800" dirty="0" err="1"/>
              <a:t>list</a:t>
            </a:r>
            <a:r>
              <a:rPr lang="pt-BR" sz="1800" dirty="0"/>
              <a:t> != NULL){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list</a:t>
            </a:r>
            <a:r>
              <a:rPr lang="pt-BR" sz="1800" dirty="0"/>
              <a:t>-&gt;n]){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graph,list</a:t>
            </a:r>
            <a:r>
              <a:rPr lang="pt-BR" sz="1800" dirty="0"/>
              <a:t>-&gt;</a:t>
            </a:r>
            <a:r>
              <a:rPr lang="pt-BR" sz="1800" dirty="0" err="1"/>
              <a:t>n,stack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list</a:t>
            </a:r>
            <a:r>
              <a:rPr lang="pt-BR" sz="1800" dirty="0"/>
              <a:t>-&gt;</a:t>
            </a:r>
            <a:r>
              <a:rPr lang="pt-BR" sz="1800" dirty="0" err="1"/>
              <a:t>next</a:t>
            </a:r>
            <a:r>
              <a:rPr lang="pt-BR" sz="1800" dirty="0"/>
              <a:t>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push</a:t>
            </a:r>
            <a:r>
              <a:rPr lang="pt-BR" sz="1800" dirty="0"/>
              <a:t>(</a:t>
            </a:r>
            <a:r>
              <a:rPr lang="pt-BR" sz="1800" dirty="0" err="1"/>
              <a:t>stack,source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pt-BR" sz="1800" dirty="0"/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topologicalSort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dirty="0"/>
              <a:t> 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dirty="0"/>
              <a:t> *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i;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for(i=0;i&lt;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vertices;i</a:t>
            </a:r>
            <a:r>
              <a:rPr lang="pt-BR" sz="1800" dirty="0"/>
              <a:t>++){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[i]){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graph,i,stack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Animação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https://www.cs.usfca.edu/~galles/visualization/TopoSortDFS.html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548378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 o algoritmo visto é possível determinar uma ordem de execução de forma que um programa só é executado quando o seus pré-requisitos já foram cumpridos.</a:t>
            </a:r>
          </a:p>
          <a:p>
            <a:r>
              <a:rPr lang="pt-BR" dirty="0"/>
              <a:t>Sendo assim, podemos ter uma solução para o problema exposto caso enxerguemos cada etapa de execução como um vértice de um grafo direcional acíclico.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A73EE6-5FCD-4523-88CE-421D3F09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3" y="5531194"/>
            <a:ext cx="5609466" cy="3969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</Words>
  <Application>Microsoft Office PowerPoint</Application>
  <PresentationFormat>Personalizar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Topological Sort</vt:lpstr>
      <vt:lpstr>Definições</vt:lpstr>
      <vt:lpstr>Código</vt:lpstr>
      <vt:lpstr>Animação</vt:lpstr>
      <vt:lpstr>De volta à Motivação…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Lucas M Massa</cp:lastModifiedBy>
  <cp:revision>11</cp:revision>
  <dcterms:modified xsi:type="dcterms:W3CDTF">2019-03-20T03:44:53Z</dcterms:modified>
</cp:coreProperties>
</file>