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B6A8-6784-467A-809E-E29F0CED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24665F-C0AA-4C2E-96AF-AE6608FD5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F65AC-ECD6-4678-941F-DE6CD41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CF05C-00C1-461A-B17F-9F034262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5680E-2C91-43BC-937A-B37894F8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E22F-EAFB-41BD-A8E9-E072BB8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1C89-93FF-44D8-AD2C-0CADF8D0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BD97C-57D9-42C8-A484-CCF7490F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EE6C8-E661-457E-B8A6-3C341E7B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7964D-8A97-4D0D-9887-9B188BD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B401B-417C-4B5F-A9AA-FC73542AD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494CE-B1F4-4136-91C3-158FB8C0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AE43B-DF6B-45CB-A52D-D4E529D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ECF07-B721-406B-AAEF-B4CE1847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A6864-80B4-4E9E-B8F4-5D8FB282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6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63753-10BA-4AF8-9044-3747C34C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1B032-53A9-4A5A-98E0-970061DA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53B94-04D3-4022-A124-34C01663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09A64-AE1E-42E2-AE9F-664D6176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0F519-B6A6-46FA-9DDD-3A92F0E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96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5A4B7-01FF-4DC6-AC89-4023EDE9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FD2612-E386-47F1-8446-FCEF466C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7F71A-55E6-4047-B427-001AAD9D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E23F7-B214-4044-B61E-BBBB7B99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D24CB-AECE-49ED-BD01-044916B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4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400C2-21E1-46BE-97CD-CDFA0E9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BCA2A-A2F6-402A-80AC-AEB363F0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00E9B-0455-45F5-889C-6DC9CBDC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247399-6086-4EAB-801B-996EF5AD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1FCA9-D3D3-4529-A29F-D72AE0EB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6ABDC-CA53-4259-A57B-1B088518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3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9BB9-F5CE-4163-BD96-8B4B09F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0BBB8A-D73E-4884-B738-6DB479D2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210C65-7B1B-4526-9BE5-D351C151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C5FD1-146B-438B-86C1-5259630F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BA4704-D79E-4795-BB1C-FAD4C0936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035B8C-A375-4705-B890-F73D435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57C991-2DB2-460A-BB53-86D39B5C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5CFEB1-CE96-4246-A169-C8BBF15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5458-7324-41A8-BB26-27DC6DD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EB69BA-92AD-4A3C-8BF5-DB139E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286253-E1A4-4713-9EDC-D795CB05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FD95EE-A2E0-445A-9273-8AE3A6E7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0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DA263B-EA54-4548-ABE4-B4A0BECD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392F28-7CB7-49CD-89D7-087017B9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54EE4C-2ADC-4362-AF39-3A5E84C6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09B74-ABA2-44F4-BFAC-07F8CA3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3C7D6-03D1-4E15-A722-6656D85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0BB8F-2F09-47BB-B979-D980E387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CDDE0-FB86-4DDE-B214-90A87DF8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4B6074-FD1D-4540-A122-71F940F6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70BFD-F57A-4554-8C11-C997CE7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4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4F34C-10A2-4684-A345-FC3FAD7D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DD0CB9-E2E8-4A6E-9419-EE7048BFA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EFA49-87D7-4EAA-9808-98F98CBA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1199E-EE42-40FE-8721-A12859F7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877077-9B35-4EAE-833F-B401A4E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9ED46E-0446-4353-B43B-CC043A59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273D7-2B39-46E0-8214-D3510CF0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6B9C0-6098-425C-BAD9-FCB00B5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9A746-8439-4432-83A5-1303C1B60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69D3-6EE0-4DA5-9194-31F9636DC9B8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E4F71-C950-4AC4-ADF7-257BEA7C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B3A12-ED3D-489E-8944-CB8CA50B6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B159-A531-4261-9F42-8C795E167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CF1AF2-765F-4185-BAD0-392FF334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188" y1="35833" x2="34167" y2="18056"/>
                        <a14:foregroundMark x1="34063" y1="18056" x2="45833" y2="11389"/>
                        <a14:foregroundMark x1="46250" y1="11806" x2="54063" y2="22778"/>
                        <a14:foregroundMark x1="51771" y1="21806" x2="47708" y2="30556"/>
                        <a14:foregroundMark x1="48854" y1="30278" x2="48021" y2="37917"/>
                        <a14:foregroundMark x1="55417" y1="39028" x2="55104" y2="39444"/>
                        <a14:foregroundMark x1="57604" y1="40972" x2="59062" y2="45833"/>
                        <a14:foregroundMark x1="59062" y1="47500" x2="51042" y2="50833"/>
                        <a14:foregroundMark x1="50521" y1="52500" x2="47188" y2="62083"/>
                        <a14:foregroundMark x1="48021" y1="61944" x2="48229" y2="71667"/>
                        <a14:foregroundMark x1="48854" y1="72222" x2="51771" y2="75694"/>
                        <a14:foregroundMark x1="51042" y1="77083" x2="46250" y2="78333"/>
                        <a14:foregroundMark x1="45833" y1="77778" x2="41250" y2="74583"/>
                        <a14:foregroundMark x1="41042" y1="74861" x2="37396" y2="80139"/>
                        <a14:foregroundMark x1="36979" y1="79444" x2="30729" y2="77778"/>
                        <a14:foregroundMark x1="30521" y1="77083" x2="33542" y2="69306"/>
                        <a14:foregroundMark x1="33229" y1="68889" x2="35000" y2="58750"/>
                        <a14:foregroundMark x1="34375" y1="58750" x2="29688" y2="50139"/>
                        <a14:foregroundMark x1="29479" y1="49861" x2="33021" y2="40278"/>
                        <a14:foregroundMark x1="32813" y1="40694" x2="36563" y2="3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38" y="1201478"/>
            <a:ext cx="6365359" cy="4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2017-10-05T14:07:33Z</dcterms:created>
  <dcterms:modified xsi:type="dcterms:W3CDTF">2017-10-05T14:08:05Z</dcterms:modified>
</cp:coreProperties>
</file>