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643db798e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643db798e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643db798e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643db798e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643db798e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643db798e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643db798e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643db798e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643db798e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643db798e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643db798e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643db798e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643db798e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643db798e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643db798e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643db798e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643db798e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643db798e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643db798e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643db798e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 Processamento de Imagem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João Viktor de Carvalho Mota - 16/0127823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Pós-Processamento - Parte 4 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Agora foi utilizado erosão/dilatação no referencial correto.</a:t>
            </a:r>
            <a:endParaRPr/>
          </a:p>
        </p:txBody>
      </p:sp>
      <p:cxnSp>
        <p:nvCxnSpPr>
          <p:cNvPr id="147" name="Google Shape;147;p22"/>
          <p:cNvCxnSpPr/>
          <p:nvPr/>
        </p:nvCxnSpPr>
        <p:spPr>
          <a:xfrm>
            <a:off x="5238688" y="2734850"/>
            <a:ext cx="53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22"/>
          <p:cNvSpPr txBox="1"/>
          <p:nvPr>
            <p:ph type="title"/>
          </p:nvPr>
        </p:nvSpPr>
        <p:spPr>
          <a:xfrm>
            <a:off x="39175" y="2537450"/>
            <a:ext cx="16401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300"/>
              <a:t>Imagem Anterior</a:t>
            </a:r>
            <a:endParaRPr sz="1300"/>
          </a:p>
        </p:txBody>
      </p:sp>
      <p:sp>
        <p:nvSpPr>
          <p:cNvPr id="149" name="Google Shape;149;p22"/>
          <p:cNvSpPr txBox="1"/>
          <p:nvPr>
            <p:ph type="title"/>
          </p:nvPr>
        </p:nvSpPr>
        <p:spPr>
          <a:xfrm>
            <a:off x="1120200" y="2438688"/>
            <a:ext cx="1219800" cy="2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100"/>
              <a:t>imerode</a:t>
            </a:r>
            <a:r>
              <a:rPr lang="pt-BR" sz="1100"/>
              <a:t>()</a:t>
            </a:r>
            <a:endParaRPr sz="1100"/>
          </a:p>
        </p:txBody>
      </p:sp>
      <p:sp>
        <p:nvSpPr>
          <p:cNvPr id="150" name="Google Shape;150;p22"/>
          <p:cNvSpPr txBox="1"/>
          <p:nvPr>
            <p:ph type="title"/>
          </p:nvPr>
        </p:nvSpPr>
        <p:spPr>
          <a:xfrm>
            <a:off x="4898200" y="2438700"/>
            <a:ext cx="1219800" cy="2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100"/>
              <a:t>bwareaopen</a:t>
            </a:r>
            <a:r>
              <a:rPr lang="pt-BR" sz="1100"/>
              <a:t>()</a:t>
            </a:r>
            <a:endParaRPr sz="1100"/>
          </a:p>
        </p:txBody>
      </p:sp>
      <p:cxnSp>
        <p:nvCxnSpPr>
          <p:cNvPr id="151" name="Google Shape;151;p22"/>
          <p:cNvCxnSpPr/>
          <p:nvPr/>
        </p:nvCxnSpPr>
        <p:spPr>
          <a:xfrm>
            <a:off x="1516650" y="2734850"/>
            <a:ext cx="42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450" y="1911873"/>
            <a:ext cx="2956726" cy="1858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3025" y="1911873"/>
            <a:ext cx="2956726" cy="185838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311700" y="4069775"/>
            <a:ext cx="8520600" cy="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bwareaopen() usado para retirar os ruídos e erosão para diminuir a imagem e então separar a pista de certos ruídos.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Pós-Processamento - Parte 5 - Resultado 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Agora foi utilizado erosão/dilatação no referencial correto.</a:t>
            </a:r>
            <a:endParaRPr/>
          </a:p>
        </p:txBody>
      </p:sp>
      <p:cxnSp>
        <p:nvCxnSpPr>
          <p:cNvPr id="161" name="Google Shape;161;p23"/>
          <p:cNvCxnSpPr/>
          <p:nvPr/>
        </p:nvCxnSpPr>
        <p:spPr>
          <a:xfrm>
            <a:off x="5238688" y="2734850"/>
            <a:ext cx="53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3"/>
          <p:cNvSpPr txBox="1"/>
          <p:nvPr>
            <p:ph type="title"/>
          </p:nvPr>
        </p:nvSpPr>
        <p:spPr>
          <a:xfrm>
            <a:off x="39175" y="2537450"/>
            <a:ext cx="16401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300"/>
              <a:t>Imagem Anterior</a:t>
            </a:r>
            <a:endParaRPr sz="1300"/>
          </a:p>
        </p:txBody>
      </p:sp>
      <p:sp>
        <p:nvSpPr>
          <p:cNvPr id="163" name="Google Shape;163;p23"/>
          <p:cNvSpPr txBox="1"/>
          <p:nvPr>
            <p:ph type="title"/>
          </p:nvPr>
        </p:nvSpPr>
        <p:spPr>
          <a:xfrm>
            <a:off x="1120200" y="2438688"/>
            <a:ext cx="1219800" cy="2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100"/>
              <a:t>imdilate()</a:t>
            </a:r>
            <a:endParaRPr sz="1100"/>
          </a:p>
        </p:txBody>
      </p:sp>
      <p:sp>
        <p:nvSpPr>
          <p:cNvPr id="164" name="Google Shape;164;p23"/>
          <p:cNvSpPr txBox="1"/>
          <p:nvPr>
            <p:ph type="title"/>
          </p:nvPr>
        </p:nvSpPr>
        <p:spPr>
          <a:xfrm>
            <a:off x="4898200" y="2438700"/>
            <a:ext cx="1219800" cy="2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100"/>
              <a:t>Máscara</a:t>
            </a:r>
            <a:endParaRPr sz="1100"/>
          </a:p>
        </p:txBody>
      </p:sp>
      <p:cxnSp>
        <p:nvCxnSpPr>
          <p:cNvPr id="165" name="Google Shape;165;p23"/>
          <p:cNvCxnSpPr/>
          <p:nvPr/>
        </p:nvCxnSpPr>
        <p:spPr>
          <a:xfrm>
            <a:off x="1516650" y="2734850"/>
            <a:ext cx="42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325" y="1859924"/>
            <a:ext cx="3065599" cy="1926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5400" y="1874975"/>
            <a:ext cx="3065614" cy="192682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311700" y="4069775"/>
            <a:ext cx="8520600" cy="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Dilatação para voltar ao tamanho original da pista e a máscara transformada em vermelho e transformando a imagem inicial em RGB com o vermelho sendo a máscara.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Cartografia - Representação gráfica de uma determinada região. Serve para ter a localização de um determinado referencial na sua superfície terrestre para se ter uma orientação no espaço.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Exemplos: Mapa, planta, cartas e etc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Sensoriamento remoto - Identificar alvos presentes em algum produto cartográfico , pode se usar processamento de imagem para esse propósito.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Morfologia Matemática - Estudo usando operadores não-lineares para extrair componentes de uma imagem que sejam úteis.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Morfologia Matemática usada no Trabalho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Erosão -  São todos os pontos em que B transladado em x cabe em A sendo A uma imagem e B um elemento estrutural.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Dilatação - A dilatação é a união de translações da imagem A por todos os pontos do elemento estrutural 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Obs: </a:t>
            </a:r>
            <a:r>
              <a:rPr lang="pt-BR"/>
              <a:t>A dilatação expande enquanto que a Erosão reduz uma imagem.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Obs2: bwareaopen() para remover objetos(componentes conectados) pequenos da imagem.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7913" y="1946225"/>
            <a:ext cx="1608175" cy="43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7500" y="3033284"/>
            <a:ext cx="1608150" cy="442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- Segmentação da pista de um Autódromo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398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trabalho é para detectar e segmentar a pista de um Autódromo.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Foi usado uma imagem tirada pelo Satélite IKONOS de Interlagos. Foi usado MATLAB para a realização do Projeto.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 detecção está dividida em 3 partes: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Pré-Processamento - Realce da Pista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Detecção - Detectar a Pista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Pós-Processamento - Retirar Ruídos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850" y="1386138"/>
            <a:ext cx="4650776" cy="29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Pré-Processamento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11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artigo realiza o Pré-Processamento utilizando uma caixa de ferramenta ‘toolbox’ privada desenvolvida pela SDC Information Systems. Não foi possível a realização deste processo. Logo , foi usado a imagem já pré-processada.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121" y="2302063"/>
            <a:ext cx="3577175" cy="226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300587"/>
            <a:ext cx="3577175" cy="22682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7"/>
          <p:cNvCxnSpPr/>
          <p:nvPr/>
        </p:nvCxnSpPr>
        <p:spPr>
          <a:xfrm>
            <a:off x="4281500" y="3434725"/>
            <a:ext cx="67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937950" y="3007825"/>
            <a:ext cx="1268100" cy="4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Pré-Processamento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Detecção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400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 artigo se usa uma função da ‘toolbox’ privada porém não deu os resultados esperados ao ser feita a mesma coisa em MATLAB. No artigo usou dois threshold, menor que 17 se torna preto e maior que 240 se torna branco, não faz sentido para binarizar a imagem.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Essa parte se resume a binarizar a imagem que antes era em níveis de cinza.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imbinarize(imagem,0.12)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Foi escolhido threshold de 0.12 por testes.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895" y="1441945"/>
            <a:ext cx="4514375" cy="283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Pós-Processamento - Parte 1 - Artigo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Ao seguir o artigo não chegou em resultados esperados.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964" y="1994551"/>
            <a:ext cx="3067137" cy="1927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9100" y="1994546"/>
            <a:ext cx="3067150" cy="19278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9"/>
          <p:cNvCxnSpPr/>
          <p:nvPr/>
        </p:nvCxnSpPr>
        <p:spPr>
          <a:xfrm>
            <a:off x="5238688" y="2734850"/>
            <a:ext cx="53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9"/>
          <p:cNvSpPr txBox="1"/>
          <p:nvPr>
            <p:ph type="title"/>
          </p:nvPr>
        </p:nvSpPr>
        <p:spPr>
          <a:xfrm>
            <a:off x="39175" y="2537450"/>
            <a:ext cx="16401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300"/>
              <a:t>Imagem Binarizada</a:t>
            </a:r>
            <a:endParaRPr sz="1300"/>
          </a:p>
        </p:txBody>
      </p:sp>
      <p:cxnSp>
        <p:nvCxnSpPr>
          <p:cNvPr id="109" name="Google Shape;109;p19"/>
          <p:cNvCxnSpPr/>
          <p:nvPr/>
        </p:nvCxnSpPr>
        <p:spPr>
          <a:xfrm>
            <a:off x="1516650" y="2734850"/>
            <a:ext cx="42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9"/>
          <p:cNvSpPr txBox="1"/>
          <p:nvPr>
            <p:ph type="title"/>
          </p:nvPr>
        </p:nvSpPr>
        <p:spPr>
          <a:xfrm>
            <a:off x="1120200" y="2438688"/>
            <a:ext cx="1219800" cy="2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100"/>
              <a:t>bwareaopen()</a:t>
            </a:r>
            <a:endParaRPr sz="1100"/>
          </a:p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4898200" y="2438700"/>
            <a:ext cx="1219800" cy="2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100"/>
              <a:t>imdilate()</a:t>
            </a:r>
            <a:endParaRPr sz="1100"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4191750"/>
            <a:ext cx="8520600" cy="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Obs: bwareaopen() parece que foi usado para unir os ruídos enquanto que a dilatação serviu como erosão*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Sempre que foi usado erosão ou dilatação se usou elemento estruturante de diamante tamanho 1 (strel('diamond', 1);)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Pós-Processamento - Parte 2 - Artigo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Ao seguir o artigo não chegou em resultados esperados.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406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bwareaopen() parece que foi usado para unir os ruídos enquanto que a erosão serviu como dilatação*</a:t>
            </a:r>
            <a:endParaRPr/>
          </a:p>
        </p:txBody>
      </p:sp>
      <p:cxnSp>
        <p:nvCxnSpPr>
          <p:cNvPr id="120" name="Google Shape;120;p20"/>
          <p:cNvCxnSpPr/>
          <p:nvPr/>
        </p:nvCxnSpPr>
        <p:spPr>
          <a:xfrm>
            <a:off x="5238688" y="2734850"/>
            <a:ext cx="53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20"/>
          <p:cNvSpPr txBox="1"/>
          <p:nvPr>
            <p:ph type="title"/>
          </p:nvPr>
        </p:nvSpPr>
        <p:spPr>
          <a:xfrm>
            <a:off x="39175" y="2537450"/>
            <a:ext cx="16401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300"/>
              <a:t>Imagem Anterior</a:t>
            </a:r>
            <a:endParaRPr sz="1300"/>
          </a:p>
        </p:txBody>
      </p:sp>
      <p:sp>
        <p:nvSpPr>
          <p:cNvPr id="122" name="Google Shape;122;p20"/>
          <p:cNvSpPr txBox="1"/>
          <p:nvPr>
            <p:ph type="title"/>
          </p:nvPr>
        </p:nvSpPr>
        <p:spPr>
          <a:xfrm>
            <a:off x="1120200" y="2438688"/>
            <a:ext cx="1219800" cy="2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100"/>
              <a:t>bwareaopen()</a:t>
            </a:r>
            <a:endParaRPr sz="1100"/>
          </a:p>
        </p:txBody>
      </p:sp>
      <p:sp>
        <p:nvSpPr>
          <p:cNvPr id="123" name="Google Shape;123;p20"/>
          <p:cNvSpPr txBox="1"/>
          <p:nvPr>
            <p:ph type="title"/>
          </p:nvPr>
        </p:nvSpPr>
        <p:spPr>
          <a:xfrm>
            <a:off x="4898200" y="2438700"/>
            <a:ext cx="1219800" cy="2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100"/>
              <a:t>imerode()</a:t>
            </a:r>
            <a:endParaRPr sz="1100"/>
          </a:p>
        </p:txBody>
      </p:sp>
      <p:cxnSp>
        <p:nvCxnSpPr>
          <p:cNvPr id="124" name="Google Shape;124;p20"/>
          <p:cNvCxnSpPr/>
          <p:nvPr/>
        </p:nvCxnSpPr>
        <p:spPr>
          <a:xfrm>
            <a:off x="1516650" y="2734850"/>
            <a:ext cx="42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493" y="1763355"/>
            <a:ext cx="3091250" cy="1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7500" y="1848993"/>
            <a:ext cx="3091250" cy="1942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07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Foi realizado o que faz mais sentido e não o que o artigo faz:</a:t>
            </a:r>
            <a:endParaRPr/>
          </a:p>
        </p:txBody>
      </p:sp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Pós-Processamento - Parte 3 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548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Obs: Foi usada a imagem final da Parte 2 do Pós-Processamento</a:t>
            </a:r>
            <a:endParaRPr/>
          </a:p>
        </p:txBody>
      </p:sp>
      <p:sp>
        <p:nvSpPr>
          <p:cNvPr id="134" name="Google Shape;134;p21"/>
          <p:cNvSpPr txBox="1"/>
          <p:nvPr>
            <p:ph type="title"/>
          </p:nvPr>
        </p:nvSpPr>
        <p:spPr>
          <a:xfrm>
            <a:off x="79850" y="3397475"/>
            <a:ext cx="16401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300"/>
              <a:t>Imagem Anterior</a:t>
            </a:r>
            <a:endParaRPr sz="1300"/>
          </a:p>
        </p:txBody>
      </p:sp>
      <p:cxnSp>
        <p:nvCxnSpPr>
          <p:cNvPr id="135" name="Google Shape;135;p21"/>
          <p:cNvCxnSpPr/>
          <p:nvPr/>
        </p:nvCxnSpPr>
        <p:spPr>
          <a:xfrm>
            <a:off x="1557325" y="3594875"/>
            <a:ext cx="42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21"/>
          <p:cNvSpPr txBox="1"/>
          <p:nvPr>
            <p:ph type="title"/>
          </p:nvPr>
        </p:nvSpPr>
        <p:spPr>
          <a:xfrm>
            <a:off x="1160875" y="3247888"/>
            <a:ext cx="1219800" cy="2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100"/>
              <a:t>imcomplement()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100"/>
          </a:p>
        </p:txBody>
      </p:sp>
      <p:cxnSp>
        <p:nvCxnSpPr>
          <p:cNvPr id="137" name="Google Shape;137;p21"/>
          <p:cNvCxnSpPr/>
          <p:nvPr/>
        </p:nvCxnSpPr>
        <p:spPr>
          <a:xfrm>
            <a:off x="3495413" y="3594875"/>
            <a:ext cx="53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21"/>
          <p:cNvSpPr txBox="1"/>
          <p:nvPr>
            <p:ph type="title"/>
          </p:nvPr>
        </p:nvSpPr>
        <p:spPr>
          <a:xfrm>
            <a:off x="3154925" y="3298725"/>
            <a:ext cx="1219800" cy="2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100"/>
              <a:t>bwareaopen()</a:t>
            </a:r>
            <a:endParaRPr sz="1100"/>
          </a:p>
        </p:txBody>
      </p:sp>
      <p:sp>
        <p:nvSpPr>
          <p:cNvPr id="139" name="Google Shape;139;p21"/>
          <p:cNvSpPr txBox="1"/>
          <p:nvPr>
            <p:ph type="title"/>
          </p:nvPr>
        </p:nvSpPr>
        <p:spPr>
          <a:xfrm>
            <a:off x="1919675" y="3397475"/>
            <a:ext cx="16401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300"/>
              <a:t>Imagem Complemento</a:t>
            </a:r>
            <a:endParaRPr sz="1300"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2387875"/>
            <a:ext cx="3602699" cy="22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