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8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60C5-E665-42C3-8238-4A4365CCAF25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29D9-65AB-4BC1-94AB-064D6C7787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60C5-E665-42C3-8238-4A4365CCAF25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29D9-65AB-4BC1-94AB-064D6C7787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60C5-E665-42C3-8238-4A4365CCAF25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29D9-65AB-4BC1-94AB-064D6C7787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60C5-E665-42C3-8238-4A4365CCAF25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29D9-65AB-4BC1-94AB-064D6C7787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60C5-E665-42C3-8238-4A4365CCAF25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29D9-65AB-4BC1-94AB-064D6C7787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60C5-E665-42C3-8238-4A4365CCAF25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29D9-65AB-4BC1-94AB-064D6C7787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60C5-E665-42C3-8238-4A4365CCAF25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29D9-65AB-4BC1-94AB-064D6C7787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60C5-E665-42C3-8238-4A4365CCAF25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29D9-65AB-4BC1-94AB-064D6C7787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60C5-E665-42C3-8238-4A4365CCAF25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29D9-65AB-4BC1-94AB-064D6C7787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60C5-E665-42C3-8238-4A4365CCAF25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29D9-65AB-4BC1-94AB-064D6C77874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60C5-E665-42C3-8238-4A4365CCAF25}" type="datetimeFigureOut">
              <a:rPr lang="pt-BR" smtClean="0"/>
              <a:t>14/07/2018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0A29D9-65AB-4BC1-94AB-064D6C77874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E0A29D9-65AB-4BC1-94AB-064D6C778749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9760C5-E665-42C3-8238-4A4365CCAF25}" type="datetimeFigureOut">
              <a:rPr lang="pt-BR" smtClean="0"/>
              <a:t>14/07/2018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Final de Redes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Grupo: Lucas Natanael, João Pedro </a:t>
            </a:r>
            <a:r>
              <a:rPr lang="pt-BR" dirty="0" err="1" smtClean="0"/>
              <a:t>Virgili</a:t>
            </a:r>
            <a:r>
              <a:rPr lang="pt-BR" dirty="0" smtClean="0"/>
              <a:t>, Fabiano, Gregory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1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 e Controlador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pic>
        <p:nvPicPr>
          <p:cNvPr id="2050" name="Picture 2" descr="C:\Users\LucasNatanael\Documents\Lucas\UFBA\2018.1\Redes de Computadores - Leobino\Blank Network Diagra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411424"/>
            <a:ext cx="9001000" cy="517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3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</a:t>
            </a:r>
            <a:endParaRPr lang="pt-BR" dirty="0"/>
          </a:p>
        </p:txBody>
      </p:sp>
      <p:pic>
        <p:nvPicPr>
          <p:cNvPr id="3075" name="Picture 3" descr="C:\Users\LucasNatanael\Documents\Lucas\UFBA\2018.1\Redes de Computadores - Leobino\top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936"/>
            <a:ext cx="521176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6" name="Picture 4" descr="C:\Users\LucasNatanael\Documents\Lucas\UFBA\2018.1\Redes de Computadores - Leobino\top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9156"/>
            <a:ext cx="3456384" cy="57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7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r>
              <a:rPr lang="pt-BR" dirty="0" smtClean="0"/>
              <a:t>Controlador</a:t>
            </a:r>
            <a:endParaRPr lang="pt-BR" dirty="0"/>
          </a:p>
        </p:txBody>
      </p:sp>
      <p:pic>
        <p:nvPicPr>
          <p:cNvPr id="4098" name="Picture 2" descr="C:\Users\LucasNatanael\Documents\Lucas\UFBA\2018.1\Redes de Computadores - Leobino\controlado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9485"/>
            <a:ext cx="5118573" cy="144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ucasNatanael\Documents\Lucas\UFBA\2018.1\Redes de Computadores - Leobino\controlador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36785"/>
            <a:ext cx="6500394" cy="444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9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</a:t>
            </a:r>
            <a:endParaRPr lang="pt-BR" dirty="0"/>
          </a:p>
        </p:txBody>
      </p:sp>
      <p:pic>
        <p:nvPicPr>
          <p:cNvPr id="1026" name="Picture 2" descr="C:\Users\LucasNatanael\Documents\Lucas\UFBA\2018.1\Redes de Computadores - Leobino\Blank Network Diagram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9857"/>
            <a:ext cx="7620000" cy="438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689" y="44624"/>
            <a:ext cx="7620000" cy="1143000"/>
          </a:xfrm>
        </p:spPr>
        <p:txBody>
          <a:bodyPr/>
          <a:lstStyle/>
          <a:p>
            <a:r>
              <a:rPr lang="pt-BR" dirty="0" smtClean="0"/>
              <a:t>Topologia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980728"/>
            <a:ext cx="1882552" cy="4800600"/>
          </a:xfrm>
        </p:spPr>
        <p:txBody>
          <a:bodyPr/>
          <a:lstStyle/>
          <a:p>
            <a:r>
              <a:rPr lang="pt-BR" dirty="0" smtClean="0"/>
              <a:t>S1:</a:t>
            </a:r>
          </a:p>
          <a:p>
            <a:r>
              <a:rPr lang="pt-BR" dirty="0" smtClean="0"/>
              <a:t>ETH1 – S2</a:t>
            </a:r>
          </a:p>
          <a:p>
            <a:r>
              <a:rPr lang="pt-BR" dirty="0" smtClean="0"/>
              <a:t>ETH2 – S3</a:t>
            </a:r>
          </a:p>
          <a:p>
            <a:r>
              <a:rPr lang="pt-BR" dirty="0" smtClean="0"/>
              <a:t>ETH3 – H1</a:t>
            </a:r>
          </a:p>
          <a:p>
            <a:r>
              <a:rPr lang="pt-BR" dirty="0" smtClean="0"/>
              <a:t>ETH4 – H2</a:t>
            </a:r>
          </a:p>
          <a:p>
            <a:r>
              <a:rPr lang="pt-BR" dirty="0" smtClean="0"/>
              <a:t>ETH5- H3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627784" y="1052736"/>
            <a:ext cx="136768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S2:</a:t>
            </a:r>
          </a:p>
          <a:p>
            <a:r>
              <a:rPr lang="pt-BR" sz="2200" dirty="0" smtClean="0"/>
              <a:t>ETH1 – S1</a:t>
            </a:r>
          </a:p>
          <a:p>
            <a:r>
              <a:rPr lang="pt-BR" sz="2200" dirty="0" smtClean="0"/>
              <a:t>ETH2 – S3</a:t>
            </a:r>
          </a:p>
          <a:p>
            <a:r>
              <a:rPr lang="pt-BR" sz="2200" dirty="0" smtClean="0"/>
              <a:t>ETH3 – H4</a:t>
            </a:r>
          </a:p>
          <a:p>
            <a:r>
              <a:rPr lang="pt-BR" sz="2200" dirty="0" smtClean="0"/>
              <a:t>ETH4 – H5</a:t>
            </a:r>
          </a:p>
          <a:p>
            <a:r>
              <a:rPr lang="pt-BR" sz="2200" dirty="0" smtClean="0"/>
              <a:t>ETH5- H6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44008" y="980728"/>
            <a:ext cx="136768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S3:</a:t>
            </a:r>
          </a:p>
          <a:p>
            <a:r>
              <a:rPr lang="pt-BR" sz="2200" dirty="0" smtClean="0"/>
              <a:t>ETH1 – S2</a:t>
            </a:r>
          </a:p>
          <a:p>
            <a:r>
              <a:rPr lang="pt-BR" sz="2200" dirty="0" smtClean="0"/>
              <a:t>ETH2 – S2</a:t>
            </a:r>
          </a:p>
          <a:p>
            <a:r>
              <a:rPr lang="pt-BR" sz="2200" dirty="0" smtClean="0"/>
              <a:t>ETH3 – H7</a:t>
            </a:r>
          </a:p>
          <a:p>
            <a:r>
              <a:rPr lang="pt-BR" sz="2200" dirty="0" smtClean="0"/>
              <a:t>ETH4 – H8</a:t>
            </a:r>
          </a:p>
          <a:p>
            <a:r>
              <a:rPr lang="pt-BR" sz="2200" dirty="0" smtClean="0"/>
              <a:t>ETH5- H9</a:t>
            </a:r>
          </a:p>
          <a:p>
            <a:endParaRPr lang="pt-BR" dirty="0"/>
          </a:p>
        </p:txBody>
      </p:sp>
      <p:pic>
        <p:nvPicPr>
          <p:cNvPr id="8194" name="Picture 2" descr="C:\Users\LucasNatanael\Documents\Lucas\UFBA\2018.1\Redes de Computadores - Leobino\lin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12976"/>
            <a:ext cx="3456619" cy="355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7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Aplicação: Solicitação de horário do servidor para sincronizar relógios</a:t>
            </a:r>
          </a:p>
          <a:p>
            <a:r>
              <a:rPr lang="pt-BR" dirty="0" smtClean="0"/>
              <a:t>Transporte: UDP</a:t>
            </a:r>
          </a:p>
          <a:p>
            <a:r>
              <a:rPr lang="pt-BR" dirty="0" smtClean="0"/>
              <a:t>Redes: Endereçamento IP, roteamento e repasse via portas com IP de destino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8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- Servidor</a:t>
            </a:r>
            <a:endParaRPr lang="pt-BR" dirty="0"/>
          </a:p>
        </p:txBody>
      </p:sp>
      <p:pic>
        <p:nvPicPr>
          <p:cNvPr id="6146" name="Picture 2" descr="C:\Users\LucasNatanael\Documents\Lucas\UFBA\2018.1\Redes de Computadores - Leobino\servi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5616624" cy="542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3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- Cliente</a:t>
            </a:r>
            <a:endParaRPr lang="pt-BR" dirty="0"/>
          </a:p>
        </p:txBody>
      </p:sp>
      <p:pic>
        <p:nvPicPr>
          <p:cNvPr id="5122" name="Picture 2" descr="C:\Users\LucasNatanael\Documents\Lucas\UFBA\2018.1\Redes de Computadores - Leobino\clien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128792" cy="518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4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- execução</a:t>
            </a:r>
            <a:endParaRPr lang="pt-BR" dirty="0"/>
          </a:p>
        </p:txBody>
      </p:sp>
      <p:pic>
        <p:nvPicPr>
          <p:cNvPr id="7174" name="Picture 6" descr="C:\Users\LucasNatanael\Documents\Lucas\UFBA\2018.1\Redes de Computadores - Leobino\exeservi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" y="1916832"/>
            <a:ext cx="4907834" cy="352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LucasNatanael\Documents\Lucas\UFBA\2018.1\Redes de Computadores - Leobino\execlien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66841"/>
            <a:ext cx="4912690" cy="351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LucasNatanael\Documents\Lucas\UFBA\2018.1\Redes de Computadores - Leobino\exeservidor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" y="3068960"/>
            <a:ext cx="5332766" cy="383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1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 e Controlador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Feito através </a:t>
            </a:r>
            <a:r>
              <a:rPr lang="pt-BR" dirty="0" err="1" smtClean="0"/>
              <a:t>doPox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Ativa quando um Switch recebe um pacote com destino desconhecido;</a:t>
            </a:r>
          </a:p>
          <a:p>
            <a:r>
              <a:rPr lang="pt-BR" dirty="0" smtClean="0"/>
              <a:t>Após receber uma chamada de evento, verifica o IP de destino para configurar as regras;</a:t>
            </a:r>
          </a:p>
          <a:p>
            <a:r>
              <a:rPr lang="pt-BR" dirty="0" smtClean="0"/>
              <a:t>Envia a regra para o Switch e devolve o pacote da chamada</a:t>
            </a:r>
          </a:p>
          <a:p>
            <a:r>
              <a:rPr lang="pt-BR" dirty="0" smtClean="0"/>
              <a:t>Switch agora conhece o caminho;</a:t>
            </a:r>
          </a:p>
          <a:p>
            <a:r>
              <a:rPr lang="pt-BR" dirty="0" err="1" smtClean="0"/>
              <a:t>Switchs</a:t>
            </a:r>
            <a:r>
              <a:rPr lang="pt-BR" dirty="0" smtClean="0"/>
              <a:t> conhecem seus vizinhos.</a:t>
            </a:r>
          </a:p>
        </p:txBody>
      </p:sp>
    </p:spTree>
    <p:extLst>
      <p:ext uri="{BB962C8B-B14F-4D97-AF65-F5344CB8AC3E}">
        <p14:creationId xmlns:p14="http://schemas.microsoft.com/office/powerpoint/2010/main" val="3232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88</TotalTime>
  <Words>169</Words>
  <Application>Microsoft Office PowerPoint</Application>
  <PresentationFormat>Apresentação na tela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Adjacência</vt:lpstr>
      <vt:lpstr>Projeto Final de Redes</vt:lpstr>
      <vt:lpstr>Funcionamento</vt:lpstr>
      <vt:lpstr>Topologia</vt:lpstr>
      <vt:lpstr>Topologia</vt:lpstr>
      <vt:lpstr>Protocolos</vt:lpstr>
      <vt:lpstr>Aplicação - Servidor</vt:lpstr>
      <vt:lpstr>Aplicação - Cliente</vt:lpstr>
      <vt:lpstr>Aplicação - execução</vt:lpstr>
      <vt:lpstr>Roteamento e Controlador</vt:lpstr>
      <vt:lpstr>Roteamento e Controlador</vt:lpstr>
      <vt:lpstr>Implementação</vt:lpstr>
      <vt:lpstr>Topologia</vt:lpstr>
      <vt:lpstr>Controlador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de Redes</dc:title>
  <dc:creator>Lucas Natanael Brito Prates</dc:creator>
  <cp:lastModifiedBy>Lucas Natanael Brito Prates</cp:lastModifiedBy>
  <cp:revision>5</cp:revision>
  <dcterms:created xsi:type="dcterms:W3CDTF">2018-07-14T09:37:40Z</dcterms:created>
  <dcterms:modified xsi:type="dcterms:W3CDTF">2018-07-14T11:05:48Z</dcterms:modified>
</cp:coreProperties>
</file>