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71" r:id="rId3"/>
    <p:sldId id="257" r:id="rId4"/>
    <p:sldId id="258" r:id="rId5"/>
    <p:sldId id="262" r:id="rId6"/>
    <p:sldId id="264" r:id="rId7"/>
    <p:sldId id="265" r:id="rId8"/>
    <p:sldId id="266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h Barcelos" initials="LB" lastIdx="1" clrIdx="0">
    <p:extLst>
      <p:ext uri="{19B8F6BF-5375-455C-9EA6-DF929625EA0E}">
        <p15:presenceInfo xmlns:p15="http://schemas.microsoft.com/office/powerpoint/2012/main" userId="843c7b59f6ad3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21:06:40.656" idx="1">
    <p:pos x="7680" y="3648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D78A3-238B-4779-83F1-529D1A4A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6C0D3-4372-41AE-92D3-CF99E9DDA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AB60B-F3CD-4AB2-BB2F-81AF277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D1B6E-F3D8-47D8-96E7-609898E7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23E30-72C7-44F5-AB8D-1158F3E4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6E548-274D-4052-8A2F-09697882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E5900-D5D5-4648-8AD7-C7D59936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9B56-9367-489B-9E42-D2000D29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5D16B-9534-42F4-85E8-29AAE63E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C10C9-B544-433B-8988-0285AEAE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1A2DA-EB4A-4AF3-BAAB-CCB1D25AC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BBAE57-1AF7-48C6-B693-2A321F21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D44B0-8C78-4B12-A976-2215CB8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FA1FE-6730-428B-9B43-DD5768E3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03AEF-832E-4390-A982-3444082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26133-558E-430F-8006-00CD8FF1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A71F7-4321-48DC-9CF2-604C9833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92327-700A-465A-9316-3655A4D8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1C072-F419-40E9-AAC1-6DCBF611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EDB5DD-508A-4408-B01C-6D6BD729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FFDF1-ED5A-48A1-B466-3C226F7C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9235EE-BFE0-4ADC-976E-3BAA9EBC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1FF4B-39AD-4955-8C8D-C347B193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91F2B-1312-4749-97B0-54F2E01B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FF7A4-16CF-407C-A7A7-DA5C7DD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F2EB3-D8DB-4EA6-82A1-6F844F23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615AF-8591-4B22-9119-68D2CC053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C060D-61FA-48E0-B2F2-76E3B8E88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167B3-0C5C-40B1-BF0A-7B5C3701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B10CB-68B4-49E0-8EF2-58E8A29D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C6AB8B-110A-4BE0-823A-599A1ABC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4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41D6-39A3-45E8-8016-C34A3766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2DA0-0A04-4614-90A1-39327B1C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C3CA53-96A7-4290-91CF-3C901151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6CFAED-8774-45BF-8758-84A383EC1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4EFDBB-C7CB-42AB-BE71-5F50538F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35814B-C565-44B9-82CF-EDF26BE7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3F52C4-8FD8-4E19-8561-1E7DB15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A020F9-045C-420A-B2C4-5333E86A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4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2531B-FB7B-4C8C-8553-D7D052DA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85FFB4-D467-4D56-9C9C-987B2EBC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AE5728-5A8D-44C1-BF0F-51F03846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2F164-E67E-4C47-A59D-72C386B1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CD24DA-ED3C-4691-B55D-84A6A78D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6F9104-B5A4-4C4B-874E-20691C44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1B628B-C58D-47C0-812F-1C632B1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755D2-B0B0-498E-9F2A-49D56049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9C912C-7CA9-48CC-AB62-D881BA35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EB52CC-079D-4456-ADAC-7322DD5C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9F3F7-2D5E-4323-8880-1AFB2E55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82116-BF3E-4C5B-8CC5-9B01A56B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67008-AD1A-4378-AC4E-53AAEBA0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0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96A7C-1229-4DCD-9DA2-4B364B5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4C595F-0B97-4608-A5C2-38A17883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08273-1D67-46E4-B2C9-715FD74C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5D6979-ECC0-4BFB-8BF2-4E9FE4E9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B84508-2359-4335-B523-362CFC3B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9F7968-3D6B-4EF1-B421-A8A961F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159B4B-CF77-43AF-9743-0C6F017D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93781A-CA1F-487D-A6AE-79A1EE6D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BD63A-EC85-4F18-BAD1-8E72EC1B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D78E-4D18-4306-A2EF-3AB9A865C50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C3CEC-9B2F-4C4B-B9BB-8692FC61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28A13-9BE3-49A6-85BC-7E2C28FD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8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DBCCF9A-4189-4D82-B010-BEDA47E0265D}"/>
              </a:ext>
            </a:extLst>
          </p:cNvPr>
          <p:cNvSpPr/>
          <p:nvPr/>
        </p:nvSpPr>
        <p:spPr>
          <a:xfrm>
            <a:off x="2873829" y="2188028"/>
            <a:ext cx="7794171" cy="2481943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 contourW="44450" prstMaterial="dkEdge">
            <a:bevelT w="101600" h="101600" prst="relaxedInset"/>
            <a:bevelB prst="relaxedInse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09B9A-F2DF-4823-897B-AA145F22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428" y="2956993"/>
            <a:ext cx="8915399" cy="112628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UNA FIGHTERS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472C18-37AD-4FD3-8DB9-58B1DF0F997E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2380552-B7D1-474E-A812-B3339C328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C056-7E1D-408B-B4DA-0D11415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F67CA-BCD3-4F1F-8DD7-FB2817BF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1726747"/>
            <a:ext cx="1012008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presente trabalho foi desenvolvido no intuito de trazer mais entretenimento e diversão para a população em geral, em especial aos alunos e professores da faculdade UNA, sendo o jogo produzido com ambientes e personagens baseados na faculdade.</a:t>
            </a:r>
          </a:p>
          <a:p>
            <a:pPr marL="0" indent="0" algn="just">
              <a:buNone/>
            </a:pP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equipe do </a:t>
            </a:r>
            <a:r>
              <a:rPr lang="pt-BR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FIGHTERS </a:t>
            </a: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bastante animada e satisfeita com o trabalho realizado, aguardamos ansiosamente o retorno dos usuários no qual esperamos que seja de uma forma positiva, pois acreditamos que nosso jogo possui muita diversão e entretenimento a oferecer a todos os usuários.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588B1B-82E5-4244-A600-9B50DD62AA90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5F79-51F3-47C0-9FE7-667109F2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28" y="3941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Referenciais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58909-3EBB-4F7F-A267-D2A99836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642" y="1719716"/>
            <a:ext cx="10003971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anatômica.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de anatomia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2001. Disponível em: https://www.auladeanatomia.com/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novosite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/generalidades/abordagens-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anatomicas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/. Acesso em: 23, agosto de 2019.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SCHUYTEMA, Paul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Design de Games Uma abordagem prática.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Paulo: Cengage Learning, 2016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Street Fighter 2 Sprites.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Spriters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Disponível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https://www.spriters-resource.com/snes/supersf2/.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em: 22, agosto de 2019.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737914-AFE4-4D3F-A5F1-F71CC7A13603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9B173F-9051-43BD-B1F3-F2C1AC1C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05" y="1167244"/>
            <a:ext cx="6506574" cy="6506574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DBCCF9A-4189-4D82-B010-BEDA47E0265D}"/>
              </a:ext>
            </a:extLst>
          </p:cNvPr>
          <p:cNvSpPr/>
          <p:nvPr/>
        </p:nvSpPr>
        <p:spPr>
          <a:xfrm>
            <a:off x="3610339" y="304166"/>
            <a:ext cx="5813151" cy="1843949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 contourW="44450" prstMaterial="dkEdge">
            <a:bevelT w="101600" h="101600" prst="relaxedInset"/>
            <a:bevelB prst="relaxedInse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09B9A-F2DF-4823-897B-AA145F22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328" y="841830"/>
            <a:ext cx="6545490" cy="92761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UNA FIGHTERS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472C18-37AD-4FD3-8DB9-58B1DF0F997E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2380552-B7D1-474E-A812-B3339C32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771" y="2462668"/>
            <a:ext cx="9550400" cy="4076652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Estevão Alves Vieira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Elias Condé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Fabrício Duarte Meireles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 de Andrade Ribeiro Barcelos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 Vitor Vieira Martins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 </a:t>
            </a:r>
            <a:r>
              <a:rPr lang="pt-BR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Wagehry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Alves Faria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Raphael Barcelos Araújo</a:t>
            </a:r>
          </a:p>
          <a:p>
            <a:endParaRPr lang="pt-BR" dirty="0"/>
          </a:p>
          <a:p>
            <a:r>
              <a:rPr lang="pt-BR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PROFESSOR: 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Rodolfo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748325-19BB-4117-926C-DD22DD53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6083" y="1006318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03C2-A514-4F1F-AFCB-6E806F33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3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8610E-8165-42FD-9810-405880CB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813833"/>
            <a:ext cx="953951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Desenvolver um jogo de plataforma 2D no estilo de luta onde dois jogadores lutam um contra o outro (</a:t>
            </a:r>
            <a:r>
              <a:rPr lang="pt-BR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 </a:t>
            </a:r>
            <a:r>
              <a:rPr lang="pt-BR" sz="4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vs</a:t>
            </a:r>
            <a:r>
              <a:rPr lang="pt-BR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1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), sendo os personagens, os alunos e professores da UNA.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F82071-35AC-4DB2-BBA0-DDD36559D255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513B-9E2E-4E4C-A111-8EEF1AEE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134BB-6AE8-4B05-8BED-35D9C37A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985" y="1690688"/>
            <a:ext cx="10265229" cy="4351338"/>
          </a:xfrm>
        </p:spPr>
        <p:txBody>
          <a:bodyPr/>
          <a:lstStyle/>
          <a:p>
            <a:pPr lvl="0"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Desenvolver um game 2D de luta, que envolva professores e alunos da UNA Contagem;</a:t>
            </a:r>
          </a:p>
          <a:p>
            <a:pPr marL="0" lvl="0" indent="0" algn="just">
              <a:buNone/>
            </a:pP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lvl="0"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Usar as manias e bordões dos professores e alunos participantes, como ataques especiais.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75257E-4743-4683-9BC1-657FC23F4986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58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8192-896D-4B81-9168-96A7CA74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8" y="5973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Referencial</a:t>
            </a:r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 Teórico</a:t>
            </a:r>
            <a:b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13F52-468B-4068-8EE7-D8908E8C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042" y="1719716"/>
            <a:ext cx="10003971" cy="4351338"/>
          </a:xfrm>
        </p:spPr>
        <p:txBody>
          <a:bodyPr>
            <a:noAutofit/>
          </a:bodyPr>
          <a:lstStyle/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Ciclo de desenvolvimento do game: Processo de criação, pré-produção, produção, lançamento do game e pós produção;</a:t>
            </a:r>
          </a:p>
          <a:p>
            <a:pPr algn="just"/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design do game é o ponto de partida para a elaboração do jogo eletrônico, sendo considerado a planta baixa do jogo, que irá estruturar toda a base de ideias e desenvolvimento do projeto, ou seja, todos irão seguir o planejado.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787646-FA3B-4EFE-B7DF-4C0B438DB604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06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5C071-5FDC-40CD-82BB-B2360CB8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585" y="2803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Gameplay</a:t>
            </a:r>
            <a:endParaRPr lang="pt-B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0E8E5-3792-4D18-AC93-8BC383D7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57" y="1740351"/>
            <a:ext cx="917665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UNA FIGHTERS 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é um jogo arcade do gênero de luta Player versus Player (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PvP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),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com o intuito de proporcionar um único desafio de derrotar o oponente até sua barra de energia se esgotar, assim declarando um vencedor e um perdedor, para alcançar o objetivo do jogo o jogador deve utilizar de habilidades e estratégias para conseguir derrotar o seu oponente.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C8AABD-0837-4EAB-80BD-A9BB7DCFF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9" b="8500"/>
          <a:stretch/>
        </p:blipFill>
        <p:spPr>
          <a:xfrm>
            <a:off x="2217057" y="5472790"/>
            <a:ext cx="9176657" cy="100557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32C4475-858E-43E6-BF38-84FBA33197E7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2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A2D1-E6E0-4141-A599-8D359BD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78427"/>
            <a:ext cx="10515600" cy="1194759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Controles</a:t>
            </a:r>
            <a:endParaRPr lang="pt-B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BF6AF-3194-492A-BD23-0517496D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236" y="1588913"/>
            <a:ext cx="95667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jogador utiliza o joystick para realizar a movimentação e os comandos de ação sobre o personagem jogável, como mostrado na imagem a seguir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5779FA-D889-4F34-9181-9768E82E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54" y="3764582"/>
            <a:ext cx="5277606" cy="2482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CABD5AE-8CA2-48C0-9E0D-94CF23C66024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2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D92B9-093C-4C96-9B55-54BDBF6F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95" y="164760"/>
            <a:ext cx="6027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Tela inicial do game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5AEBAF6-EE54-400B-A4A9-61DFFE5EFE64}"/>
              </a:ext>
            </a:extLst>
          </p:cNvPr>
          <p:cNvSpPr txBox="1">
            <a:spLocks/>
          </p:cNvSpPr>
          <p:nvPr/>
        </p:nvSpPr>
        <p:spPr>
          <a:xfrm>
            <a:off x="7274582" y="803689"/>
            <a:ext cx="30614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Tela do jogo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06E884-7308-4B65-9067-178DCF1B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41" y="1722123"/>
            <a:ext cx="6316231" cy="34137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B478B1-C467-44CD-9054-2F54F39D52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63" y="798586"/>
            <a:ext cx="3093675" cy="30625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556750A-10DF-4915-84A0-2805DF67500D}"/>
              </a:ext>
            </a:extLst>
          </p:cNvPr>
          <p:cNvSpPr txBox="1">
            <a:spLocks/>
          </p:cNvSpPr>
          <p:nvPr/>
        </p:nvSpPr>
        <p:spPr>
          <a:xfrm>
            <a:off x="724059" y="4047306"/>
            <a:ext cx="3688284" cy="2498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4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Tela de pause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DEPOSITPHOTOS.COM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IMAGEM MERAMENTE ILUSTRATIVA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A1917CB-0D77-4426-B8DF-E10BF35D6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9" y="4494981"/>
            <a:ext cx="3927145" cy="16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9A59D-8CA4-433C-A187-492B267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4D39E-3A88-4519-9A74-215ED8B1D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545" y="1690688"/>
            <a:ext cx="7508883" cy="37782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 universidade </a:t>
            </a:r>
            <a:r>
              <a:rPr lang="pt-BR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UNA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foi controlada pela organização </a:t>
            </a:r>
            <a:r>
              <a:rPr lang="pt-BR" sz="39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“</a:t>
            </a:r>
            <a:r>
              <a:rPr lang="pt-BR" sz="39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Desânima</a:t>
            </a:r>
            <a:r>
              <a:rPr lang="pt-BR" sz="39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”, 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enfeitiçando todos os professores e usando-os como fantoche para lecionarem aulas com má vontade. Cabe ao grupo de amigos </a:t>
            </a:r>
            <a:r>
              <a:rPr lang="pt-BR" sz="3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Sistemáticos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, derrotar essa ameaça e salvar os professores que foram corrompidos com a arte maligna do desleixo.</a:t>
            </a:r>
          </a:p>
          <a:p>
            <a:endParaRPr lang="pt-B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CD6FBE-8F30-41EF-8BF5-1C5B70F1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807" y="328023"/>
            <a:ext cx="6210293" cy="585597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EAD5FC3-92FD-49D9-8B18-230B5423BB37}"/>
              </a:ext>
            </a:extLst>
          </p:cNvPr>
          <p:cNvSpPr/>
          <p:nvPr/>
        </p:nvSpPr>
        <p:spPr>
          <a:xfrm>
            <a:off x="116114" y="5573486"/>
            <a:ext cx="11974286" cy="1221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UNA FIGTHERS</a:t>
            </a:r>
          </a:p>
        </p:txBody>
      </p:sp>
    </p:spTree>
    <p:extLst>
      <p:ext uri="{BB962C8B-B14F-4D97-AF65-F5344CB8AC3E}">
        <p14:creationId xmlns:p14="http://schemas.microsoft.com/office/powerpoint/2010/main" val="5172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Words>516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Tema do Office</vt:lpstr>
      <vt:lpstr>UNA FIGHTERS</vt:lpstr>
      <vt:lpstr>UNA FIGHTERS</vt:lpstr>
      <vt:lpstr>Objetivo Geral</vt:lpstr>
      <vt:lpstr>Objetivo Específico</vt:lpstr>
      <vt:lpstr>Referencial Teórico </vt:lpstr>
      <vt:lpstr>Gameplay</vt:lpstr>
      <vt:lpstr>Controles</vt:lpstr>
      <vt:lpstr>Apresentação do PowerPoint</vt:lpstr>
      <vt:lpstr>História</vt:lpstr>
      <vt:lpstr>Conclusão</vt:lpstr>
      <vt:lpstr>Referenciais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FIGHTERS</dc:title>
  <dc:creator>joao vitor vieira martins</dc:creator>
  <cp:lastModifiedBy>Lukah Barcelos</cp:lastModifiedBy>
  <cp:revision>24</cp:revision>
  <dcterms:created xsi:type="dcterms:W3CDTF">2019-10-29T16:05:59Z</dcterms:created>
  <dcterms:modified xsi:type="dcterms:W3CDTF">2019-11-12T22:56:26Z</dcterms:modified>
</cp:coreProperties>
</file>