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27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8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6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34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6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25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2047-929B-4B1F-8FD0-6D53B3F9BEE5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860D-92B1-4FBD-A7AD-682B4780B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10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81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Serra</dc:creator>
  <cp:lastModifiedBy>Diego Serra</cp:lastModifiedBy>
  <cp:revision>3</cp:revision>
  <dcterms:created xsi:type="dcterms:W3CDTF">2022-03-06T20:46:04Z</dcterms:created>
  <dcterms:modified xsi:type="dcterms:W3CDTF">2022-03-06T21:53:46Z</dcterms:modified>
</cp:coreProperties>
</file>