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6" r:id="rId3"/>
    <p:sldId id="259" r:id="rId4"/>
    <p:sldId id="267" r:id="rId5"/>
    <p:sldId id="261" r:id="rId6"/>
    <p:sldId id="260" r:id="rId7"/>
    <p:sldId id="262" r:id="rId8"/>
    <p:sldId id="268" r:id="rId9"/>
    <p:sldId id="263" r:id="rId10"/>
    <p:sldId id="269" r:id="rId11"/>
    <p:sldId id="264" r:id="rId12"/>
    <p:sldId id="270" r:id="rId13"/>
    <p:sldId id="265" r:id="rId14"/>
    <p:sldId id="271" r:id="rId15"/>
    <p:sldId id="272" r:id="rId16"/>
    <p:sldId id="273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7E1"/>
    <a:srgbClr val="69BBDA"/>
    <a:srgbClr val="375484"/>
    <a:srgbClr val="5693BB"/>
    <a:srgbClr val="0F120B"/>
    <a:srgbClr val="654C3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36" y="12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F4ECE63-84A3-7C9E-6A7D-189F017D1A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C75155-CF80-45B9-19DD-E77BDFC86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9C9C-27CA-4BEE-8E28-836B6505F2FB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0BFFCD-38AF-3BE5-C42D-609C232E4B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505FAF-43D3-1105-0E0C-DD7DEA80A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CDED9-7E9E-4960-862B-0F47554D5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8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4529D-A279-46B6-997A-E3C756C1CAD9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C403E-EE6E-47E3-9D82-C7A7EC6982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0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C278-37DD-4172-9015-8F0EA2BAEFD9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9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6128B-3501-45DF-8FF5-B6230F82F3C8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4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98FE-0A92-454F-8B75-81DDB9EA62E7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55DB-272B-492C-838E-BCE89381105E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5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2ECA-307D-4AAA-ABBF-A93107D7F299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A95F-AD2C-4CD8-8B60-4345C732619E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443D-CA62-4B4A-BCB8-F674BA6535CB}" type="datetime1">
              <a:rPr lang="pt-BR" smtClean="0"/>
              <a:t>25/09/2025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4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A793-2D09-4F8A-B368-E4E215EC42F4}" type="datetime1">
              <a:rPr lang="pt-BR" smtClean="0"/>
              <a:t>25/09/2025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798A-63C4-4B6F-97B2-C611E8F576A0}" type="datetime1">
              <a:rPr lang="pt-BR" smtClean="0"/>
              <a:t>25/09/2025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5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D13F-0B05-4F7D-B51A-70E1CD1DD64E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4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5557-EAE5-4940-AD02-95E0A4BD7DB2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56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874F5-C6FD-4C3B-A3A8-7139A2009D91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Hashira do Python - João Vitor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311B5-D977-4107-971B-29FCD83F41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49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oaovitorsrp/prompts-recipe-to-create-a-ebook-curse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DB35BF-775B-2F61-C97B-CC2756DB0B11}"/>
              </a:ext>
            </a:extLst>
          </p:cNvPr>
          <p:cNvSpPr/>
          <p:nvPr/>
        </p:nvSpPr>
        <p:spPr>
          <a:xfrm>
            <a:off x="4156" y="0"/>
            <a:ext cx="9592889" cy="12801600"/>
          </a:xfrm>
          <a:prstGeom prst="rect">
            <a:avLst/>
          </a:prstGeom>
          <a:solidFill>
            <a:srgbClr val="C4D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0D7223-9F5A-51A8-7A5E-1060ABD14F27}"/>
              </a:ext>
            </a:extLst>
          </p:cNvPr>
          <p:cNvSpPr/>
          <p:nvPr/>
        </p:nvSpPr>
        <p:spPr>
          <a:xfrm>
            <a:off x="0" y="2648704"/>
            <a:ext cx="9601200" cy="727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E9B968-DF30-8C8D-586B-6787A2E6F9B1}"/>
              </a:ext>
            </a:extLst>
          </p:cNvPr>
          <p:cNvSpPr txBox="1"/>
          <p:nvPr/>
        </p:nvSpPr>
        <p:spPr>
          <a:xfrm>
            <a:off x="2224161" y="33498"/>
            <a:ext cx="5152869" cy="2308324"/>
          </a:xfrm>
          <a:prstGeom prst="rect">
            <a:avLst/>
          </a:prstGeom>
          <a:noFill/>
          <a:effectLst>
            <a:glow rad="1905000">
              <a:schemeClr val="accent1">
                <a:alpha val="81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u="sng" dirty="0" err="1">
                <a:effectLst>
                  <a:glow rad="190500">
                    <a:schemeClr val="accent4">
                      <a:satMod val="175000"/>
                      <a:alpha val="28000"/>
                    </a:schemeClr>
                  </a:glow>
                </a:effectLst>
                <a:latin typeface="8BIT WONDER" panose="00000400000000000000" pitchFamily="2" charset="0"/>
              </a:rPr>
              <a:t>Hashira</a:t>
            </a:r>
            <a:r>
              <a:rPr lang="pt-BR" sz="4800" u="sng" dirty="0">
                <a:effectLst>
                  <a:glow rad="190500">
                    <a:schemeClr val="accent4">
                      <a:satMod val="175000"/>
                      <a:alpha val="28000"/>
                    </a:schemeClr>
                  </a:glow>
                </a:effectLst>
                <a:latin typeface="8BIT WONDER" panose="00000400000000000000" pitchFamily="2" charset="0"/>
              </a:rPr>
              <a:t> do </a:t>
            </a:r>
            <a:r>
              <a:rPr lang="pt-BR" sz="4800" u="sng" dirty="0" err="1">
                <a:effectLst>
                  <a:glow rad="190500">
                    <a:schemeClr val="accent4">
                      <a:satMod val="175000"/>
                      <a:alpha val="28000"/>
                    </a:schemeClr>
                  </a:glow>
                </a:effectLst>
                <a:latin typeface="8BIT WONDER" panose="00000400000000000000" pitchFamily="2" charset="0"/>
              </a:rPr>
              <a:t>python</a:t>
            </a:r>
            <a:endParaRPr lang="pt-BR" sz="4800" u="sng" dirty="0">
              <a:effectLst>
                <a:glow rad="190500">
                  <a:schemeClr val="accent4">
                    <a:satMod val="175000"/>
                    <a:alpha val="28000"/>
                  </a:schemeClr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7BCA22-DCEE-7F4C-BB2B-CA7DB8625F42}"/>
              </a:ext>
            </a:extLst>
          </p:cNvPr>
          <p:cNvSpPr txBox="1"/>
          <p:nvPr/>
        </p:nvSpPr>
        <p:spPr>
          <a:xfrm>
            <a:off x="778181" y="2550682"/>
            <a:ext cx="804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rPr>
              <a:t> A  RESPIRAÇÃO  DO  CÓDIGO</a:t>
            </a:r>
          </a:p>
        </p:txBody>
      </p:sp>
      <p:pic>
        <p:nvPicPr>
          <p:cNvPr id="5" name="Logo_Python" descr="Ícone&#10;&#10;O conteúdo gerado por IA pode estar incorreto.">
            <a:extLst>
              <a:ext uri="{FF2B5EF4-FFF2-40B4-BE49-F238E27FC236}">
                <a16:creationId xmlns:a16="http://schemas.microsoft.com/office/drawing/2014/main" id="{69E09146-399F-A11A-467B-2AFF6E3CB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1" y="544776"/>
            <a:ext cx="1286540" cy="1559153"/>
          </a:xfrm>
          <a:prstGeom prst="rect">
            <a:avLst/>
          </a:prstGeom>
        </p:spPr>
      </p:pic>
      <p:pic>
        <p:nvPicPr>
          <p:cNvPr id="11" name="Logo_Hashira" descr="Uma imagem contendo água, mesa, azul, cachorro">
            <a:extLst>
              <a:ext uri="{FF2B5EF4-FFF2-40B4-BE49-F238E27FC236}">
                <a16:creationId xmlns:a16="http://schemas.microsoft.com/office/drawing/2014/main" id="{40E3F3E6-16D1-7965-DA64-E8F8C6144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11" y="3517956"/>
            <a:ext cx="7019172" cy="701917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F6FF1C7-9790-D288-BB2F-19649765D80B}"/>
              </a:ext>
            </a:extLst>
          </p:cNvPr>
          <p:cNvSpPr/>
          <p:nvPr/>
        </p:nvSpPr>
        <p:spPr>
          <a:xfrm>
            <a:off x="3246117" y="12016105"/>
            <a:ext cx="3108960" cy="727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Aptos" panose="020B0004020202020204" pitchFamily="34" charset="0"/>
                <a:cs typeface="Lato Semibold" panose="020F0502020204030203" pitchFamily="34" charset="0"/>
              </a:rPr>
              <a:t>João</a:t>
            </a:r>
            <a:r>
              <a:rPr lang="pt-BR" sz="4000" dirty="0">
                <a:latin typeface="Impact" panose="020B0806030902050204" pitchFamily="34" charset="0"/>
                <a:cs typeface="Lato Semibold" panose="020F0502020204030203" pitchFamily="34" charset="0"/>
              </a:rPr>
              <a:t>  </a:t>
            </a:r>
            <a:r>
              <a:rPr lang="pt-BR" sz="4000" dirty="0">
                <a:latin typeface="Aptos" panose="020B0004020202020204" pitchFamily="34" charset="0"/>
                <a:cs typeface="Lato Semibold" panose="020F0502020204030203" pitchFamily="34" charset="0"/>
              </a:rPr>
              <a:t>Vitor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40A47D-ACDB-C486-38E1-8EDAEC4981EC}"/>
              </a:ext>
            </a:extLst>
          </p:cNvPr>
          <p:cNvSpPr txBox="1"/>
          <p:nvPr/>
        </p:nvSpPr>
        <p:spPr>
          <a:xfrm>
            <a:off x="1423731" y="10596320"/>
            <a:ext cx="6753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Lato Semibold" panose="020F0502020204030203" pitchFamily="34" charset="0"/>
              </a:rPr>
              <a:t>6 Formas básicas de começar com Python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694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92177"/>
            <a:ext cx="9111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Condições (</a:t>
            </a:r>
            <a:r>
              <a:rPr lang="pt-BR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2454206"/>
            <a:ext cx="911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Nem sempre basta pegar um item pelo índice — muitas vezes queremos filtrar elementos de acordo com uma condição. A forma mais elegante de fazer isso é usando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AE77C0-D3B1-77E3-5E68-F6CAA86E3AD8}"/>
              </a:ext>
            </a:extLst>
          </p:cNvPr>
          <p:cNvSpPr txBox="1"/>
          <p:nvPr/>
        </p:nvSpPr>
        <p:spPr>
          <a:xfrm>
            <a:off x="244925" y="9270698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precisa criar uma nova lista filtrada de maneira rápida e clara, sem escrever muitos loops.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AE972E57-9B01-6026-211B-C2BF6D42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5166"/>
            <a:ext cx="9601200" cy="497045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698737-7076-C396-4B58-CA1F9798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7C12A2F-24EA-67AE-866D-365EAA12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10</a:t>
            </a:fld>
            <a:endParaRPr lang="pt-BR"/>
          </a:p>
        </p:txBody>
      </p:sp>
      <p:pic>
        <p:nvPicPr>
          <p:cNvPr id="11" name="Imagem 10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7B874748-B372-1C72-67F3-91ED91DF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341865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5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FILTER()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CEFC3-DFA9-7905-7D9E-0269DFD8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4CE510-6BB9-46DF-31FF-A1130389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8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102017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</a:t>
            </a:r>
            <a:r>
              <a:rPr lang="pt-BR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20719" y="1675569"/>
            <a:ext cx="911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Outra forma de filtrar dados é com a função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que aplica uma condição a cada item da sequência. Diferente da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retorna um objeto iterável, que normalmente é convertido em lista.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AE77C0-D3B1-77E3-5E68-F6CAA86E3AD8}"/>
              </a:ext>
            </a:extLst>
          </p:cNvPr>
          <p:cNvSpPr txBox="1"/>
          <p:nvPr/>
        </p:nvSpPr>
        <p:spPr>
          <a:xfrm>
            <a:off x="244925" y="8849897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prefere uma abordagem mais funcional, deixando claro que está filtrando uma lista de acordo com uma regra.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2A57E6E5-30DC-38CC-CC8E-D50ADD295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219"/>
            <a:ext cx="9601200" cy="538167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5BA4E6F-A3DD-9DBA-0EAF-7DBA5C69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0CCB26B-DF0A-E231-BC85-7526CB02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12</a:t>
            </a:fld>
            <a:endParaRPr lang="pt-BR"/>
          </a:p>
        </p:txBody>
      </p:sp>
      <p:pic>
        <p:nvPicPr>
          <p:cNvPr id="11" name="Imagem 10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93F0AE80-F28B-B081-652D-FA4EEF335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451346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EM DICIONÁRIOS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E4836D-F66A-3EED-8F32-86CBC22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808DD-CEBE-7612-DCC6-43210313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4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94101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em Dicionários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1673362"/>
            <a:ext cx="911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dicionários, os itens são acessados pelas chaves. Essa é a forma mais natural de selecionar informações que têm um rótulo associado, como em um registro de aluno ou ficha de produto.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AE77C0-D3B1-77E3-5E68-F6CAA86E3AD8}"/>
              </a:ext>
            </a:extLst>
          </p:cNvPr>
          <p:cNvSpPr txBox="1"/>
          <p:nvPr/>
        </p:nvSpPr>
        <p:spPr>
          <a:xfrm>
            <a:off x="244925" y="8988184"/>
            <a:ext cx="960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precisa acessar valores por nome, e não por posição.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quando não tiver certeza se a chave existe, pois evita erros e pode até definir um valor padrão.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8951102F-D0E1-26B8-5463-B98A1AB64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8219"/>
            <a:ext cx="9601200" cy="555761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DD815D1-D482-01F3-0946-070DD9A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Hashira</a:t>
            </a:r>
            <a:r>
              <a:rPr lang="pt-BR" dirty="0"/>
              <a:t> do Python - João Vitor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51C206B-09AB-B4C7-45A6-4A413B7C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14</a:t>
            </a:fld>
            <a:endParaRPr lang="pt-BR"/>
          </a:p>
        </p:txBody>
      </p:sp>
      <p:pic>
        <p:nvPicPr>
          <p:cNvPr id="11" name="Imagem 10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C9B6309B-D55E-65E8-05DB-6DCCA1E64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445798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1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E4836D-F66A-3EED-8F32-86CBC22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7808DD-CEBE-7612-DCC6-43210313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82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94101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Encerramento e um obrigado!</a:t>
            </a:r>
            <a:endParaRPr lang="pt-BR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543850" y="1789436"/>
            <a:ext cx="9111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foi gerado por IA, e diagramado por um humano.</a:t>
            </a: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DD815D1-D482-01F3-0946-070DD9A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Hashira</a:t>
            </a:r>
            <a:r>
              <a:rPr lang="pt-BR" dirty="0"/>
              <a:t> do Python - João Vitor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51C206B-09AB-B4C7-45A6-4A413B7C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16</a:t>
            </a:fld>
            <a:endParaRPr lang="pt-BR"/>
          </a:p>
        </p:txBody>
      </p:sp>
      <p:pic>
        <p:nvPicPr>
          <p:cNvPr id="5" name="Imagem 4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838159EB-D61A-E489-2C8E-FD2F12F75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446775"/>
            <a:ext cx="3608084" cy="3608084"/>
          </a:xfrm>
          <a:prstGeom prst="rect">
            <a:avLst/>
          </a:prstGeom>
        </p:spPr>
      </p:pic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4B1B1EF1-146C-76FC-53BC-7D34E978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253" y="2906580"/>
            <a:ext cx="1992681" cy="19926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CE8D2C-9F30-ADBA-0B4D-9F84B816D4B3}"/>
              </a:ext>
            </a:extLst>
          </p:cNvPr>
          <p:cNvSpPr txBox="1"/>
          <p:nvPr/>
        </p:nvSpPr>
        <p:spPr>
          <a:xfrm>
            <a:off x="1076658" y="5331430"/>
            <a:ext cx="744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5"/>
              </a:rPr>
              <a:t>https://github.com/joaovitorsrp/prompts-recipe-to-create-a-ebook-curse</a:t>
            </a:r>
            <a:endParaRPr lang="pt-BR" dirty="0"/>
          </a:p>
        </p:txBody>
      </p:sp>
      <p:pic>
        <p:nvPicPr>
          <p:cNvPr id="14" name="Imagem 13" descr="Fundo preto com letras brancas">
            <a:extLst>
              <a:ext uri="{FF2B5EF4-FFF2-40B4-BE49-F238E27FC236}">
                <a16:creationId xmlns:a16="http://schemas.microsoft.com/office/drawing/2014/main" id="{22A8FB4C-4DB8-EC35-3042-6DD3A31EC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1" y="6743516"/>
            <a:ext cx="8390983" cy="2105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m 14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2CB385C5-580A-4147-E9F8-A8D6D5A42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8938672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198826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Python: A Forma da Simplicidade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2318888"/>
            <a:ext cx="9111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é uma linguagem de programação que conquistou o mundo graças à sua clareza, simplicidade e versatilidade. Criada por Guido van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Rossum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nos anos 90, ela é usada em diversas áreas, desde sites e aplicativos até inteligência artificial e análises de dados. Seu objetivo sempre foi ser uma linguagem que “todo mundo consegue ler e entender”. Por isso, sua sintaxe é mais próxima do inglês do que a maioria das outras linguagens.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99BBE1-07E8-3C16-2806-5EDE763C7184}"/>
              </a:ext>
            </a:extLst>
          </p:cNvPr>
          <p:cNvSpPr txBox="1"/>
          <p:nvPr/>
        </p:nvSpPr>
        <p:spPr>
          <a:xfrm>
            <a:off x="489850" y="1346423"/>
            <a:ext cx="6753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DAF57F-8AA2-E307-F5EE-00EBF7B0CB0A}"/>
              </a:ext>
            </a:extLst>
          </p:cNvPr>
          <p:cNvSpPr txBox="1"/>
          <p:nvPr/>
        </p:nvSpPr>
        <p:spPr>
          <a:xfrm>
            <a:off x="489850" y="5905055"/>
            <a:ext cx="864240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Aprender a manipular dados em Python passa por dominar os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seletores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formas de acessar e extrair informações de listas,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dicionários e outras estruturas. Esses recursos são fundamentais porque permitem trabalhar de forma rápida e eficiente com qualquer tipo de dado.</a:t>
            </a:r>
          </a:p>
          <a:p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seguir, você verá os principais seletores do Python, explicados de maneira simples e com exemplos em contextos reais.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5D861A-AB54-D1E1-56A5-234EF5E7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682141-46C1-3688-8187-81AF6B0E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2</a:t>
            </a:fld>
            <a:endParaRPr lang="pt-BR"/>
          </a:p>
        </p:txBody>
      </p:sp>
      <p:pic>
        <p:nvPicPr>
          <p:cNvPr id="13" name="Imagem 1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08B705E-E39F-9FB9-54E0-BB265D035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01" y="10482712"/>
            <a:ext cx="3552402" cy="11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ITENS POR ÍNDICE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34CEFD-A11B-A184-6290-613EF6FF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7A8903-91F4-F224-A3A0-A5892844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94101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Itens por Índice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1603264"/>
            <a:ext cx="911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índice é a forma mais básica de selecionar elementos em Python. Listas,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tuplas são sequências indexadas, onde cada item ocupa uma posição. O índice sempre começa no 0.</a:t>
            </a: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D5910B6F-8404-A176-CF4F-058ECF91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" y="3419146"/>
            <a:ext cx="9601200" cy="63884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C5B29F9-B319-67DB-A5A1-F816D59F1BA0}"/>
              </a:ext>
            </a:extLst>
          </p:cNvPr>
          <p:cNvSpPr txBox="1"/>
          <p:nvPr/>
        </p:nvSpPr>
        <p:spPr>
          <a:xfrm>
            <a:off x="489850" y="9813341"/>
            <a:ext cx="960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  <a:b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já sabe exatamente a posição do item e precisa acessá-lo rapidamente.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1FAABC8-0037-29B6-9872-8140865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8186D8E-D4AA-9ED0-A3C6-B9445035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4</a:t>
            </a:fld>
            <a:endParaRPr lang="pt-BR"/>
          </a:p>
        </p:txBody>
      </p:sp>
      <p:pic>
        <p:nvPicPr>
          <p:cNvPr id="13" name="Imagem 12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64953694-D6DC-12E1-1CAE-BF04A0241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479340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FAIXAS COM SLICING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BBEE2-8F70-9918-2D99-ACCDA8A1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5246C7-4BE9-3436-1A31-D5954B4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83801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Faixas com </a:t>
            </a:r>
            <a:r>
              <a:rPr lang="pt-BR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Slicing</a:t>
            </a:r>
            <a:endParaRPr lang="pt-BR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1534408"/>
            <a:ext cx="911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 dos recursos mais poderosos do Python. Ele permite “fatiar” listas, tuplas ou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usando a notação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inicio:fim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Importante: o índice final não é incluído no resultado.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F6637D-420D-BD74-2F7B-737C6B100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508"/>
            <a:ext cx="9601200" cy="72193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AE77C0-D3B1-77E3-5E68-F6CAA86E3AD8}"/>
              </a:ext>
            </a:extLst>
          </p:cNvPr>
          <p:cNvSpPr txBox="1"/>
          <p:nvPr/>
        </p:nvSpPr>
        <p:spPr>
          <a:xfrm>
            <a:off x="244925" y="10406594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precisa de subconjuntos de dados, como pegar as três primeiras notas de um aluno ou as últimas letras de uma palavra.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A218104-CF4D-A5E9-3FEA-4F876C51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6E80D02-D746-3C49-31FF-C34095C6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514AA927-2BA3-7BEA-CC5F-3FF4101E1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521926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563243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PASSO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0C9D9-4C5E-49CB-1536-0FF8543F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CE2B66-BB69-E914-6C79-86925E75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6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264AB9-B855-0F57-5CD8-F258B42E2680}"/>
              </a:ext>
            </a:extLst>
          </p:cNvPr>
          <p:cNvSpPr/>
          <p:nvPr/>
        </p:nvSpPr>
        <p:spPr>
          <a:xfrm flipV="1">
            <a:off x="489850" y="-10622"/>
            <a:ext cx="108000" cy="104044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1B7638-4B92-1162-0818-585FA22FCAF0}"/>
              </a:ext>
            </a:extLst>
          </p:cNvPr>
          <p:cNvSpPr txBox="1"/>
          <p:nvPr/>
        </p:nvSpPr>
        <p:spPr>
          <a:xfrm>
            <a:off x="489850" y="94585"/>
            <a:ext cx="911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Passo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C00CAF-F299-41DC-138F-E3BE8F33A8A5}"/>
              </a:ext>
            </a:extLst>
          </p:cNvPr>
          <p:cNvSpPr txBox="1"/>
          <p:nvPr/>
        </p:nvSpPr>
        <p:spPr>
          <a:xfrm>
            <a:off x="489850" y="1652337"/>
            <a:ext cx="9111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de início e fim, o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slicing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aceita um terceiro parâmetro, chamado passo. Ele define de quantos em quantos elementos a seleção será feita.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AE77C0-D3B1-77E3-5E68-F6CAA86E3AD8}"/>
              </a:ext>
            </a:extLst>
          </p:cNvPr>
          <p:cNvSpPr txBox="1"/>
          <p:nvPr/>
        </p:nvSpPr>
        <p:spPr>
          <a:xfrm>
            <a:off x="244925" y="9093135"/>
            <a:ext cx="9601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selecionar apenas números pares ou ímpares.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inverter uma lista ou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rapidamente.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criar amostras em intervalos regulares.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3AB6DB4D-97E9-A9D5-1F30-48BB25CD7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760"/>
            <a:ext cx="9601200" cy="5952375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639362A3-16EB-04CB-A610-373A1B6B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D751C44-99A4-D3DA-1DBC-1C6B394C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 descr="Avião de pequeno porte voando no céu&#10;&#10;O conteúdo gerado por IA pode estar incorreto.">
            <a:extLst>
              <a:ext uri="{FF2B5EF4-FFF2-40B4-BE49-F238E27FC236}">
                <a16:creationId xmlns:a16="http://schemas.microsoft.com/office/drawing/2014/main" id="{961DB04A-99CB-3014-A69A-957E1A31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9" y="-467324"/>
            <a:ext cx="3608084" cy="36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48E404-0409-1EBB-65C6-1AE746DFCBB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4D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F997D7-858B-23D7-8E3D-717BBD7B4A0C}"/>
              </a:ext>
            </a:extLst>
          </p:cNvPr>
          <p:cNvSpPr txBox="1"/>
          <p:nvPr/>
        </p:nvSpPr>
        <p:spPr>
          <a:xfrm>
            <a:off x="0" y="5142675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com Condições (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Comprehension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08016C-8AF2-F41B-540D-48985B73E0D5}"/>
              </a:ext>
            </a:extLst>
          </p:cNvPr>
          <p:cNvSpPr txBox="1"/>
          <p:nvPr/>
        </p:nvSpPr>
        <p:spPr>
          <a:xfrm>
            <a:off x="0" y="3863912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24F5BC5-48A7-EDA5-9BB8-1B69EF653E2A}"/>
              </a:ext>
            </a:extLst>
          </p:cNvPr>
          <p:cNvSpPr/>
          <p:nvPr/>
        </p:nvSpPr>
        <p:spPr>
          <a:xfrm>
            <a:off x="1959429" y="6400800"/>
            <a:ext cx="5682342" cy="130629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69BBD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E4B6BC-1F98-1C22-5B96-7D8671B4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Hashira do Python - João Vitor 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0BF4B2-9BD0-8FAC-0D86-B5BECC5B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11B5-D977-4107-971B-29FCD83F412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07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737</Words>
  <Application>Microsoft Office PowerPoint</Application>
  <PresentationFormat>Papel A3 (297 x 420 mm)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8BIT WONDER</vt:lpstr>
      <vt:lpstr>Aptos</vt:lpstr>
      <vt:lpstr>Aptos Display</vt:lpstr>
      <vt:lpstr>Arial</vt:lpstr>
      <vt:lpstr>Calibri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Vitor Silva Rodrigues Procópio</dc:creator>
  <cp:lastModifiedBy>João Vitor Silva Rodrigues Procópio</cp:lastModifiedBy>
  <cp:revision>9</cp:revision>
  <dcterms:created xsi:type="dcterms:W3CDTF">2025-09-25T20:28:51Z</dcterms:created>
  <dcterms:modified xsi:type="dcterms:W3CDTF">2025-09-26T02:36:38Z</dcterms:modified>
</cp:coreProperties>
</file>