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27ead4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27ead4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3b06fc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93b06fc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93b06fc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93b06fc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3b06fc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93b06fc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93b06fc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93b06fc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93b06fc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93b06fc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3b06fc3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3b06fc3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3b06fc3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3b06fc3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93b06fc3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93b06fc3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93b06fc3c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93b06fc3c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961913e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961913e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3b06fc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3b06fc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61913ea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961913ea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93b06fc3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93b06fc3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961913eab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961913eab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61913eab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961913ea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61913eab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961913eab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3b06fc3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3b06fc3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3b06fc3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3b06fc3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61913ea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61913ea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961913ea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961913ea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27ead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27ead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61913eab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961913eab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93b06fc3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93b06fc3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3b06fc3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3b06fc3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27ead4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27ead4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61913e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61913e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27ead4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27ead4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61913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61913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27ead40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927ead40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27ead40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27ead40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Spark Streaming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13750" y="3595125"/>
            <a:ext cx="28242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12"/>
              <a:t>Daniel Monteiro Valério</a:t>
            </a:r>
            <a:endParaRPr sz="14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12"/>
              <a:t>Gabriel Mace dos Santos Ferreira</a:t>
            </a:r>
            <a:endParaRPr sz="141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12"/>
              <a:t>Marcus Vinícius Souza </a:t>
            </a:r>
            <a:r>
              <a:rPr lang="pt-BR" sz="1412"/>
              <a:t>Fernandes</a:t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Uso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300" y="1694937"/>
            <a:ext cx="3100817" cy="12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45" y="1694925"/>
            <a:ext cx="3010655" cy="12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688" y="3268925"/>
            <a:ext cx="2905170" cy="12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Tentativas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Diferentes API’s</a:t>
            </a:r>
            <a:endParaRPr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1215150" y="1732625"/>
            <a:ext cx="62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1º </a:t>
            </a:r>
            <a:endParaRPr sz="3900"/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5381000" y="1732625"/>
            <a:ext cx="62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º </a:t>
            </a:r>
            <a:endParaRPr sz="39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50" y="2395850"/>
            <a:ext cx="3450600" cy="132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775" y="2261100"/>
            <a:ext cx="1591076" cy="1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25" y="1544450"/>
            <a:ext cx="2283203" cy="14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7612" y="3294800"/>
            <a:ext cx="1491075" cy="14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737" y="1639938"/>
            <a:ext cx="20955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237" y="3374725"/>
            <a:ext cx="1616150" cy="133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5525" y="1639950"/>
            <a:ext cx="1238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1 - Dataproc: </a:t>
            </a:r>
            <a:r>
              <a:rPr lang="pt-BR"/>
              <a:t>O Dataproc é um serviço totalmente gerenciado para executar o Apache Spark.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2 - Pub/Sub: Fornece uma vasta </a:t>
            </a:r>
            <a:r>
              <a:rPr lang="pt-BR"/>
              <a:t>análise de streaming e pipelines de integração de dados para </a:t>
            </a:r>
            <a:r>
              <a:rPr lang="pt-BR"/>
              <a:t>gerir</a:t>
            </a:r>
            <a:r>
              <a:rPr lang="pt-BR"/>
              <a:t> e distribuir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3 - Datastore: </a:t>
            </a:r>
            <a:r>
              <a:rPr lang="pt-BR"/>
              <a:t>O Datastore é um banco de dados NoSQL.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4 - Cloud Functions: </a:t>
            </a:r>
            <a:r>
              <a:rPr lang="pt-BR" sz="1200">
                <a:solidFill>
                  <a:srgbClr val="BDC1C6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/>
              <a:t>É uma solução de computação sem servidor do Google para criar aplicativos com base em eventos.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Overview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00" y="2136963"/>
            <a:ext cx="1133924" cy="11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55288"/>
            <a:ext cx="657900" cy="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2163875" y="2427461"/>
            <a:ext cx="882600" cy="657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825" y="2179101"/>
            <a:ext cx="1666075" cy="10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7200" y="2189439"/>
            <a:ext cx="1404200" cy="113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5827250" y="2374973"/>
            <a:ext cx="882600" cy="657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7510450" y="2327250"/>
            <a:ext cx="917700" cy="6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WEB</a:t>
            </a:r>
            <a:endParaRPr sz="1800"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7873" y="3323375"/>
            <a:ext cx="1195425" cy="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código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552525" y="1567550"/>
            <a:ext cx="803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código a seguir configura o stream do Pub/Sub para processar os dados de entrada.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13" y="2069728"/>
            <a:ext cx="8038974" cy="240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código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543925" y="1567550"/>
            <a:ext cx="805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app do Spark extrai e conta todas as hashtags usando este canal simples.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13" y="2571750"/>
            <a:ext cx="8056175" cy="18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do código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543900" y="1567550"/>
            <a:ext cx="805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app do Spark salva as 10 principais hashtags em uma nova linha do banco de dados no Datastore.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2353473"/>
            <a:ext cx="8056176" cy="212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Implantação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371075"/>
            <a:ext cx="70389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/>
              <a:t>1 - Ativação dos serviços (Pub/Sub, Dataproc e Cloud functions) e do banco de dados (Datastore).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2 - Clonar projeto.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3 - Criar tópico e assinatura do Pub/Sub.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4 - Criar conta no dataproc e fornecer acesso aos serviços.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5 - Criar o cluster.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6 - Fazer o download e ou atualizar as dependências.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7 - Criar e iniciar o Job.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/>
              <a:t>8 - Criar ambiente em </a:t>
            </a:r>
            <a:r>
              <a:rPr lang="pt-BR"/>
              <a:t>python</a:t>
            </a:r>
            <a:r>
              <a:rPr lang="pt-BR"/>
              <a:t>, instalar </a:t>
            </a:r>
            <a:r>
              <a:rPr lang="pt-BR"/>
              <a:t>dependências</a:t>
            </a:r>
            <a:r>
              <a:rPr lang="pt-BR"/>
              <a:t> e ativar o tweet-generator.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/>
              <a:t>9 - Visualizar página web com os top trendings.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do Cluster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99" y="1887949"/>
            <a:ext cx="6524400" cy="13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do Cluster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38" y="1200600"/>
            <a:ext cx="434433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Configurações </a:t>
            </a:r>
            <a:r>
              <a:rPr lang="pt-BR"/>
              <a:t>do Job</a:t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513" y="1307850"/>
            <a:ext cx="39369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Output</a:t>
            </a:r>
            <a:r>
              <a:rPr lang="pt-BR"/>
              <a:t> do Job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797" y="1632125"/>
            <a:ext cx="6294401" cy="28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mestre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00" y="1249725"/>
            <a:ext cx="75357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worker 0</a:t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13" y="1307850"/>
            <a:ext cx="7504177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worker 1</a:t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5" y="1307850"/>
            <a:ext cx="755964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Ferramenta unificada para o processamento de dados em larga escala. A partir de suas  ferramentas principais é possível realizar o processamento de grafos, machine learning e computação incremental e processamento em stream.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00" y="2974825"/>
            <a:ext cx="2810275" cy="14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geral</a:t>
            </a:r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5" y="1307851"/>
            <a:ext cx="8197649" cy="3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Output web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88" y="1523425"/>
            <a:ext cx="7433025" cy="30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86200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Streaming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Streaming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Spark Streaming permite o processamento de dados em stream à partir de diversas fontes. É possível processar os dados com funções de alto </a:t>
            </a:r>
            <a:r>
              <a:rPr lang="pt-BR"/>
              <a:t>nível</a:t>
            </a:r>
            <a:r>
              <a:rPr lang="pt-BR"/>
              <a:t> como: map, reduce, join e window.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sua vez,  os dados podem ser armazenados em sistemas de arquivo, bancos de dado e tabelas ao vivo.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Spark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2038350"/>
            <a:ext cx="57435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368750" y="3453950"/>
            <a:ext cx="6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888"/>
            <a:ext cx="8839201" cy="4557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