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TechFlow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Uma Linguagem de Programação Inclusiva</a:t>
            </a:r>
          </a:p>
          <a:p>
            <a:r>
              <a:t>Joao Whitaker Citino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Repositório no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https://github.com/joaowcitino/aps_lingpar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Tornar a programação mais acessível e divertida</a:t>
            </a:r>
          </a:p>
          <a:p>
            <a:r>
              <a:t>- Usar termos tecnológicos familiares como 'boot', 'ping', 'chip'</a:t>
            </a:r>
          </a:p>
          <a:p>
            <a:r>
              <a:t>- Ensinar fundamentos com sintaxe original e inclusiva</a:t>
            </a:r>
          </a:p>
          <a:p>
            <a:r>
              <a:t>- Desenvolver uma linguagem que possa ser compilada para uma VM real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 da Linguagem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Sintaxe inspirada em termos técnicos</a:t>
            </a:r>
          </a:p>
          <a:p>
            <a:r>
              <a:t>- Tipos simples: byte, bit, chip</a:t>
            </a:r>
          </a:p>
          <a:p>
            <a:r>
              <a:t>- Condicionais: ping/pong</a:t>
            </a:r>
          </a:p>
          <a:p>
            <a:r>
              <a:t>- Laços: loop, stream</a:t>
            </a:r>
          </a:p>
          <a:p>
            <a:r>
              <a:t>- Funções: module, return, chamadas</a:t>
            </a:r>
          </a:p>
          <a:p>
            <a:r>
              <a:t>- Comando de saída: log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Exemplo: Código TechFlow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boot main</a:t>
            </a:r>
          </a:p>
          <a:p>
            <a:r>
              <a:t>  byte x = 42</a:t>
            </a:r>
          </a:p>
          <a:p>
            <a:r>
              <a:t>  log x</a:t>
            </a:r>
          </a:p>
          <a:p>
            <a:r>
              <a:t>shutdown main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Arquitetura do Compilador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[Código .tf]</a:t>
            </a:r>
          </a:p>
          <a:p>
            <a:r>
              <a:t>   ↓</a:t>
            </a:r>
          </a:p>
          <a:p>
            <a:r>
              <a:t>[Lexer + Parser (PLY)]</a:t>
            </a:r>
          </a:p>
          <a:p>
            <a:r>
              <a:t>   ↓</a:t>
            </a:r>
          </a:p>
          <a:p>
            <a:r>
              <a:t>[AST]</a:t>
            </a:r>
          </a:p>
          <a:p>
            <a:r>
              <a:t>   ↓</a:t>
            </a:r>
          </a:p>
          <a:p>
            <a:r>
              <a:t>[LLVM Compiler via llvmlite]</a:t>
            </a:r>
          </a:p>
          <a:p>
            <a:r>
              <a:t>   ↓</a:t>
            </a:r>
          </a:p>
          <a:p>
            <a:r>
              <a:t>[LLVM IR] → [lli] ou [clang]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LLVM 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%x = alloca i32</a:t>
            </a:r>
          </a:p>
          <a:p>
            <a:r>
              <a:t>store i32 42, i32* %x</a:t>
            </a:r>
          </a:p>
          <a:p>
            <a:r>
              <a:t>%tmp = load i32, i32* %x</a:t>
            </a:r>
          </a:p>
          <a:p>
            <a:r>
              <a:t>call i32 (i8*, ...) @printf(i8* %format_str, i32 %tmp)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Resumo da Gramática (EBNF)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programa = 'boot', identificador, declaracoes, 'shutdown', identificador ;</a:t>
            </a:r>
          </a:p>
          <a:p>
            <a:r>
              <a:t>declaracao = variavel | controle | funcao | log | return ;</a:t>
            </a:r>
          </a:p>
          <a:p>
            <a:r>
              <a:t>condicional = 'ping' ... 'ping_end' ['pong' ... 'pong_end'] ;</a:t>
            </a:r>
          </a:p>
          <a:p>
            <a:r>
              <a:t>loop_para = 'loop' expressao 'as' identificador ... ;</a:t>
            </a:r>
          </a:p>
          <a:p>
            <a:r>
              <a:t>funcao = 'module' nome '(' params ')' ... 'module_end'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Compilação e Execução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python3 main.py tests/01_variavel_log.tf</a:t>
            </a:r>
          </a:p>
          <a:p>
            <a:r>
              <a:t>lli out.ll  → executa com LLVM</a:t>
            </a:r>
          </a:p>
          <a:p>
            <a:r>
              <a:t>clang out.ll -o out &amp;&amp; ./out  → binário nativo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Linguagem completa e funcional</a:t>
            </a:r>
          </a:p>
          <a:p>
            <a:r>
              <a:t>- Cumpre todos os critérios para nota A+</a:t>
            </a:r>
          </a:p>
          <a:p>
            <a:r>
              <a:t>- Gera código LLVM IR real</a:t>
            </a:r>
          </a:p>
          <a:p>
            <a:r>
              <a:t>- Demonstração clara de análise léxica, sintática e compilação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