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Caveat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aveat-regular.fntdata"/><Relationship Id="rId8" Type="http://schemas.openxmlformats.org/officeDocument/2006/relationships/font" Target="fonts/Cavea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090150" y="3126986"/>
            <a:ext cx="2520300" cy="1945200"/>
          </a:xfrm>
          <a:prstGeom prst="horizontalScroll">
            <a:avLst>
              <a:gd fmla="val 12500" name="adj"/>
            </a:avLst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5610450" y="112475"/>
            <a:ext cx="3129600" cy="1945200"/>
          </a:xfrm>
          <a:prstGeom prst="horizontalScroll">
            <a:avLst>
              <a:gd fmla="val 12500" name="adj"/>
            </a:avLst>
          </a:prstGeom>
          <a:solidFill>
            <a:srgbClr val="A2C4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533550" y="2248500"/>
            <a:ext cx="2076900" cy="798000"/>
          </a:xfrm>
          <a:prstGeom prst="ribbon2">
            <a:avLst>
              <a:gd fmla="val 23568" name="adj1"/>
              <a:gd fmla="val 50000" name="adj2"/>
            </a:avLst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4116900" y="2248500"/>
            <a:ext cx="91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latin typeface="Comic Sans MS"/>
                <a:ea typeface="Comic Sans MS"/>
                <a:cs typeface="Comic Sans MS"/>
                <a:sym typeface="Comic Sans MS"/>
              </a:rPr>
              <a:t>I A</a:t>
            </a:r>
            <a:endParaRPr b="1" sz="3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44275" y="112475"/>
            <a:ext cx="3129600" cy="1831500"/>
          </a:xfrm>
          <a:prstGeom prst="horizontalScroll">
            <a:avLst>
              <a:gd fmla="val 12500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42523" y="703318"/>
            <a:ext cx="31296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É um campo da ciência da computação que se dedica a criar sistemas capazes de realizar tarefas que normalmente exigiriam inteligência humana.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931625" y="287825"/>
            <a:ext cx="1554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mic Sans MS"/>
                <a:ea typeface="Comic Sans MS"/>
                <a:cs typeface="Comic Sans MS"/>
                <a:sym typeface="Comic Sans MS"/>
              </a:rPr>
              <a:t>O que é?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855630" y="654425"/>
            <a:ext cx="31296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Machine Learning;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Redes Neurais Artificiais;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Processamento de Linguagem Natural;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Visão Computacional;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Robótica.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5809650" y="287822"/>
            <a:ext cx="273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latin typeface="Comic Sans MS"/>
                <a:ea typeface="Comic Sans MS"/>
                <a:cs typeface="Comic Sans MS"/>
                <a:sym typeface="Comic Sans MS"/>
              </a:rPr>
              <a:t>Campos</a:t>
            </a:r>
            <a:endParaRPr b="1"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3311850" y="3648359"/>
            <a:ext cx="2520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Assistentes Virtuais;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Reconhecimento de Padrões;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Veículos Autônomos;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Medicina;</a:t>
            </a:r>
            <a:endParaRPr>
              <a:latin typeface="Caveat"/>
              <a:ea typeface="Caveat"/>
              <a:cs typeface="Caveat"/>
              <a:sym typeface="Caveat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veat"/>
              <a:buChar char="➢"/>
            </a:pPr>
            <a:r>
              <a:rPr lang="pt-BR">
                <a:latin typeface="Caveat"/>
                <a:ea typeface="Caveat"/>
                <a:cs typeface="Caveat"/>
                <a:sym typeface="Caveat"/>
              </a:rPr>
              <a:t>Setor Financeiro.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697050" y="3384911"/>
            <a:ext cx="130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Aplica</a:t>
            </a:r>
            <a:r>
              <a:rPr b="1" lang="pt-BR" sz="1500"/>
              <a:t>ções </a:t>
            </a:r>
            <a:endParaRPr b="1"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