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t>22/03/2018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Clasificación de textos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Joaquín Pineda Gutiérrez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15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 </a:t>
            </a:r>
            <a:r>
              <a:rPr lang="es-ES" dirty="0" smtClean="0"/>
              <a:t>1- 20 </a:t>
            </a:r>
            <a:r>
              <a:rPr lang="es-ES" dirty="0" err="1"/>
              <a:t>newsgroup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8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3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10</Words>
  <Application>Microsoft Office PowerPoint</Application>
  <PresentationFormat>Presentación en pantalla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Clasificación de textos</vt:lpstr>
      <vt:lpstr>Tarea 1- 20 newsgroup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Clasificación de textos</dc:title>
  <dc:creator>Joaquin Pineda Gutierrez</dc:creator>
  <cp:lastModifiedBy>Joaquin Pineda Gutierrez</cp:lastModifiedBy>
  <cp:revision>2</cp:revision>
  <dcterms:created xsi:type="dcterms:W3CDTF">2018-03-21T19:05:16Z</dcterms:created>
  <dcterms:modified xsi:type="dcterms:W3CDTF">2018-03-22T15:59:04Z</dcterms:modified>
</cp:coreProperties>
</file>