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Sistemas de recomendación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</p:txBody>
      </p:sp>
    </p:spTree>
    <p:extLst>
      <p:ext uri="{BB962C8B-B14F-4D97-AF65-F5344CB8AC3E}">
        <p14:creationId xmlns:p14="http://schemas.microsoft.com/office/powerpoint/2010/main" val="27579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encarga de buscar reglas que nos permiten realizar recomendaciones.</a:t>
            </a:r>
          </a:p>
          <a:p>
            <a:r>
              <a:rPr lang="es-ES" dirty="0" smtClean="0"/>
              <a:t>Las reglas nos dicen que frecuente es un hecho a partir de otro.</a:t>
            </a:r>
          </a:p>
          <a:p>
            <a:r>
              <a:rPr lang="es-ES" dirty="0" smtClean="0"/>
              <a:t>Se basa en la idea “Los clientes que compraron X también compraron Y”.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a priori</a:t>
            </a:r>
            <a:endParaRPr lang="es-ES" dirty="0"/>
          </a:p>
        </p:txBody>
      </p:sp>
      <p:pic>
        <p:nvPicPr>
          <p:cNvPr id="1026" name="Picture 2" descr="Resultado de imagen de idea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993"/>
            <a:ext cx="2818284" cy="28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practica usamos un conjunto de datos que representan transacciones de un supermercado (retail.dat).</a:t>
            </a:r>
          </a:p>
          <a:p>
            <a:r>
              <a:rPr lang="es-ES" dirty="0" smtClean="0"/>
              <a:t>Cada línea del archivo es una transacción (una compra) y cada numero un producto.</a:t>
            </a:r>
          </a:p>
          <a:p>
            <a:r>
              <a:rPr lang="es-ES" dirty="0" smtClean="0"/>
              <a:t>También usamos un conjunto mucho menor de pruebas.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 de datos</a:t>
            </a:r>
            <a:endParaRPr lang="es-ES" dirty="0"/>
          </a:p>
        </p:txBody>
      </p:sp>
      <p:pic>
        <p:nvPicPr>
          <p:cNvPr id="2050" name="Picture 2" descr="Resultado de imagen de comp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72268"/>
            <a:ext cx="4392488" cy="28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generar las reglas primero tenemos que localizar los conjuntos de objetos que aparecen juntos frecuentemente.</a:t>
            </a:r>
          </a:p>
          <a:p>
            <a:r>
              <a:rPr lang="es-ES" dirty="0" smtClean="0"/>
              <a:t>Un conjunto frecuente está formado por subconjuntos que también son frecuentes, pero no tiene por que cumplirse al revés.</a:t>
            </a:r>
          </a:p>
          <a:p>
            <a:r>
              <a:rPr lang="es-ES" dirty="0" smtClean="0"/>
              <a:t>Los filtramos según el </a:t>
            </a:r>
            <a:br>
              <a:rPr lang="es-ES" dirty="0" smtClean="0"/>
            </a:br>
            <a:r>
              <a:rPr lang="es-ES" dirty="0" smtClean="0"/>
              <a:t>soporte objetivo que</a:t>
            </a:r>
            <a:br>
              <a:rPr lang="es-ES" dirty="0" smtClean="0"/>
            </a:br>
            <a:r>
              <a:rPr lang="es-ES" dirty="0" smtClean="0"/>
              <a:t>queramos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 frecuentes</a:t>
            </a:r>
            <a:endParaRPr lang="es-ES" dirty="0"/>
          </a:p>
        </p:txBody>
      </p:sp>
      <p:pic>
        <p:nvPicPr>
          <p:cNvPr id="3074" name="Picture 2" descr="Resultado de imagen de superconju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5104"/>
            <a:ext cx="2883024" cy="21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tenemos los conjuntos frecuentes buscamos reglas de asociación en los mismos partiendo el conjunto en dos grupos.</a:t>
            </a:r>
          </a:p>
          <a:p>
            <a:r>
              <a:rPr lang="es-ES" dirty="0" smtClean="0"/>
              <a:t>Buscamos la confianza y el soporte de dicha regla.</a:t>
            </a:r>
          </a:p>
          <a:p>
            <a:r>
              <a:rPr lang="es-ES" dirty="0" smtClean="0"/>
              <a:t>Una regla se considera buena si tiene un soporte y una confianza altos.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reglas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/>
          <a:stretch/>
        </p:blipFill>
        <p:spPr bwMode="auto">
          <a:xfrm>
            <a:off x="2803968" y="5050632"/>
            <a:ext cx="5193609" cy="111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</a:t>
            </a:r>
            <a:r>
              <a:rPr lang="es-ES" dirty="0" smtClean="0"/>
              <a:t>test: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1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test.dat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66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retail.dat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Soporte de al menos el 7,9% de las transacciones.</a:t>
            </a:r>
          </a:p>
          <a:p>
            <a:pPr lvl="1"/>
            <a:r>
              <a:rPr lang="es-ES" dirty="0" smtClean="0"/>
              <a:t>Confianza de al menos el 50%.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" y="3284984"/>
            <a:ext cx="9114795" cy="211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53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39 y 48 aparecen juntos en muchas de las transacciones (muchas más que el resto)</a:t>
            </a:r>
          </a:p>
          <a:p>
            <a:endParaRPr lang="es-ES" dirty="0" smtClean="0"/>
          </a:p>
          <a:p>
            <a:r>
              <a:rPr lang="es-ES" dirty="0" smtClean="0"/>
              <a:t>La mayoría de conjuntos frecuentes no llega a estar presenten en más del 5% de las transacciones.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retail.dat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468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</TotalTime>
  <Words>254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Sistemas de recomendación</vt:lpstr>
      <vt:lpstr>Algoritmo a priori</vt:lpstr>
      <vt:lpstr>Conjunto de datos</vt:lpstr>
      <vt:lpstr>Conjuntos frecuentes</vt:lpstr>
      <vt:lpstr>Creación de reglas</vt:lpstr>
      <vt:lpstr>Ejemplos</vt:lpstr>
      <vt:lpstr>Conclusiones test.dat</vt:lpstr>
      <vt:lpstr>Ejemplos</vt:lpstr>
      <vt:lpstr>Conclusiones retail.dat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recomendación</dc:title>
  <dc:creator>Joaquin Pineda Gutierrez</dc:creator>
  <cp:lastModifiedBy>Joaquin Pineda Gutierrez</cp:lastModifiedBy>
  <cp:revision>9</cp:revision>
  <dcterms:created xsi:type="dcterms:W3CDTF">2018-04-08T11:04:12Z</dcterms:created>
  <dcterms:modified xsi:type="dcterms:W3CDTF">2018-04-08T15:01:05Z</dcterms:modified>
</cp:coreProperties>
</file>