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94729"/>
  </p:normalViewPr>
  <p:slideViewPr>
    <p:cSldViewPr snapToGrid="0">
      <p:cViewPr>
        <p:scale>
          <a:sx n="41" d="100"/>
          <a:sy n="41" d="100"/>
        </p:scale>
        <p:origin x="1064" y="-5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160CA-63D9-3A4F-BA0D-7869D45E8980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2ACB-7FEF-AC43-A36E-F204E699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62ACB-7FEF-AC43-A36E-F204E69930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1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B671-5029-FE48-8C30-6F697E4FC88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88-4A09-584A-AAB8-642F912C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B671-5029-FE48-8C30-6F697E4FC88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88-4A09-584A-AAB8-642F912C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8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B671-5029-FE48-8C30-6F697E4FC88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88-4A09-584A-AAB8-642F912C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5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B671-5029-FE48-8C30-6F697E4FC88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88-4A09-584A-AAB8-642F912C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B671-5029-FE48-8C30-6F697E4FC88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88-4A09-584A-AAB8-642F912C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B671-5029-FE48-8C30-6F697E4FC88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88-4A09-584A-AAB8-642F912C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8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B671-5029-FE48-8C30-6F697E4FC88C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88-4A09-584A-AAB8-642F912C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B671-5029-FE48-8C30-6F697E4FC88C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88-4A09-584A-AAB8-642F912C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B671-5029-FE48-8C30-6F697E4FC88C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88-4A09-584A-AAB8-642F912C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B671-5029-FE48-8C30-6F697E4FC88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88-4A09-584A-AAB8-642F912C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7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B671-5029-FE48-8C30-6F697E4FC88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88-4A09-584A-AAB8-642F912C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B671-5029-FE48-8C30-6F697E4FC88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1F88-4A09-584A-AAB8-642F912C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9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0DFEDE-F6C7-84DD-AAD6-6612A95FC2E3}"/>
              </a:ext>
            </a:extLst>
          </p:cNvPr>
          <p:cNvSpPr/>
          <p:nvPr/>
        </p:nvSpPr>
        <p:spPr>
          <a:xfrm>
            <a:off x="6485860" y="1446028"/>
            <a:ext cx="19904149" cy="3870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 OF POSTER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Joaquin Castrillon, University of Central Florida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Joseph Kider, Institute for Simulation and Training, University of Central Florida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 email: jo071622@ucf.edu ; Mentor email : </a:t>
            </a:r>
            <a:r>
              <a:rPr lang="en-US" sz="4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joseph.kider@ucf.edu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1277FA6-17B2-2B88-6647-7D7FD03D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32" y="1557260"/>
            <a:ext cx="4455042" cy="1261271"/>
          </a:xfrm>
          <a:prstGeom prst="rect">
            <a:avLst/>
          </a:prstGeom>
        </p:spPr>
      </p:pic>
      <p:pic>
        <p:nvPicPr>
          <p:cNvPr id="7" name="Picture 6" descr="A logo of a globe with a gold ring&#10;&#10;Description automatically generated">
            <a:extLst>
              <a:ext uri="{FF2B5EF4-FFF2-40B4-BE49-F238E27FC236}">
                <a16:creationId xmlns:a16="http://schemas.microsoft.com/office/drawing/2014/main" id="{063F32E3-A526-534E-C09F-4D47EC57C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9712" y="1906191"/>
            <a:ext cx="2934586" cy="29499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B1208E-81D9-2728-48E1-00732EBB8DD5}"/>
              </a:ext>
            </a:extLst>
          </p:cNvPr>
          <p:cNvSpPr/>
          <p:nvPr/>
        </p:nvSpPr>
        <p:spPr>
          <a:xfrm>
            <a:off x="1424762" y="5625529"/>
            <a:ext cx="30111405" cy="1474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AEBC15-8C78-9FCF-82FF-18CA97E22835}"/>
              </a:ext>
            </a:extLst>
          </p:cNvPr>
          <p:cNvSpPr/>
          <p:nvPr/>
        </p:nvSpPr>
        <p:spPr>
          <a:xfrm>
            <a:off x="1424762" y="7100490"/>
            <a:ext cx="30111405" cy="5998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abstract is a summary of the research question or hypothesis, the methods, the data, and the conclusions described in the other sections of the poster.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1D7A6-E5C2-A544-C289-DAD9203BD8E2}"/>
              </a:ext>
            </a:extLst>
          </p:cNvPr>
          <p:cNvSpPr/>
          <p:nvPr/>
        </p:nvSpPr>
        <p:spPr>
          <a:xfrm>
            <a:off x="11748976" y="13305780"/>
            <a:ext cx="9420447" cy="1474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/ Approach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A7E9C1-EC87-04D5-DC85-D13F2C55D405}"/>
              </a:ext>
            </a:extLst>
          </p:cNvPr>
          <p:cNvSpPr/>
          <p:nvPr/>
        </p:nvSpPr>
        <p:spPr>
          <a:xfrm>
            <a:off x="11748976" y="14780741"/>
            <a:ext cx="9420447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how you conducted research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89011-19E9-96B3-0B25-1F30EFA04BE0}"/>
              </a:ext>
            </a:extLst>
          </p:cNvPr>
          <p:cNvSpPr/>
          <p:nvPr/>
        </p:nvSpPr>
        <p:spPr>
          <a:xfrm>
            <a:off x="1424762" y="13305780"/>
            <a:ext cx="9420447" cy="1474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ED0BF8-E870-0941-1920-257C9D7830A2}"/>
              </a:ext>
            </a:extLst>
          </p:cNvPr>
          <p:cNvSpPr/>
          <p:nvPr/>
        </p:nvSpPr>
        <p:spPr>
          <a:xfrm>
            <a:off x="1424762" y="14780741"/>
            <a:ext cx="9420447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 / Research Question / Hypothesis / Motivation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86F7F5-80A8-D03D-EC24-1CF3276E431C}"/>
              </a:ext>
            </a:extLst>
          </p:cNvPr>
          <p:cNvSpPr/>
          <p:nvPr/>
        </p:nvSpPr>
        <p:spPr>
          <a:xfrm>
            <a:off x="22073191" y="13305780"/>
            <a:ext cx="9420447" cy="640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Graphic / Table / Figure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F50827-2264-A15D-2A4A-BC60DFFC97C7}"/>
              </a:ext>
            </a:extLst>
          </p:cNvPr>
          <p:cNvSpPr/>
          <p:nvPr/>
        </p:nvSpPr>
        <p:spPr>
          <a:xfrm>
            <a:off x="11748976" y="21573716"/>
            <a:ext cx="9420447" cy="1474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/ Discussion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90B9B0-22CA-6429-C088-03710474B0EA}"/>
              </a:ext>
            </a:extLst>
          </p:cNvPr>
          <p:cNvSpPr/>
          <p:nvPr/>
        </p:nvSpPr>
        <p:spPr>
          <a:xfrm>
            <a:off x="11748976" y="23048677"/>
            <a:ext cx="9420447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your contribution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805CC2-1305-381F-77C3-078C176AE0C6}"/>
              </a:ext>
            </a:extLst>
          </p:cNvPr>
          <p:cNvSpPr/>
          <p:nvPr/>
        </p:nvSpPr>
        <p:spPr>
          <a:xfrm>
            <a:off x="22073190" y="21574116"/>
            <a:ext cx="9420447" cy="1474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Work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93109C-A96D-B2CD-3607-86FAB496E305}"/>
              </a:ext>
            </a:extLst>
          </p:cNvPr>
          <p:cNvSpPr/>
          <p:nvPr/>
        </p:nvSpPr>
        <p:spPr>
          <a:xfrm>
            <a:off x="22073190" y="23049077"/>
            <a:ext cx="9420447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related work remains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15CB62-BD55-4B36-78C9-3566138680ED}"/>
              </a:ext>
            </a:extLst>
          </p:cNvPr>
          <p:cNvSpPr/>
          <p:nvPr/>
        </p:nvSpPr>
        <p:spPr>
          <a:xfrm>
            <a:off x="1424762" y="21573716"/>
            <a:ext cx="9420447" cy="1474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C22602-D0DD-7538-D07A-16532CAE7668}"/>
              </a:ext>
            </a:extLst>
          </p:cNvPr>
          <p:cNvSpPr/>
          <p:nvPr/>
        </p:nvSpPr>
        <p:spPr>
          <a:xfrm>
            <a:off x="1424762" y="23048677"/>
            <a:ext cx="9420447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should readers know to understand your research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BDFE2-15C9-D413-3153-3FB9188005A2}"/>
              </a:ext>
            </a:extLst>
          </p:cNvPr>
          <p:cNvSpPr/>
          <p:nvPr/>
        </p:nvSpPr>
        <p:spPr>
          <a:xfrm>
            <a:off x="11748976" y="29841651"/>
            <a:ext cx="9420447" cy="1474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/ Conclusion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034FCA-AE33-30FF-A6AE-55EB8F3446CA}"/>
              </a:ext>
            </a:extLst>
          </p:cNvPr>
          <p:cNvSpPr/>
          <p:nvPr/>
        </p:nvSpPr>
        <p:spPr>
          <a:xfrm>
            <a:off x="11748976" y="31316612"/>
            <a:ext cx="9420447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of your work and takeaways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C80F1D-D5ED-BED6-E6F5-3E221BF051ED}"/>
              </a:ext>
            </a:extLst>
          </p:cNvPr>
          <p:cNvSpPr/>
          <p:nvPr/>
        </p:nvSpPr>
        <p:spPr>
          <a:xfrm>
            <a:off x="22073190" y="29841651"/>
            <a:ext cx="9420447" cy="1474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3846FF-6091-726C-F1CB-8EF60DF3D49E}"/>
              </a:ext>
            </a:extLst>
          </p:cNvPr>
          <p:cNvSpPr/>
          <p:nvPr/>
        </p:nvSpPr>
        <p:spPr>
          <a:xfrm>
            <a:off x="22073190" y="31316612"/>
            <a:ext cx="9420447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 in alphabetical order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AD6CDD-9099-2082-3374-FAADD3594334}"/>
              </a:ext>
            </a:extLst>
          </p:cNvPr>
          <p:cNvSpPr/>
          <p:nvPr/>
        </p:nvSpPr>
        <p:spPr>
          <a:xfrm>
            <a:off x="1382232" y="31316612"/>
            <a:ext cx="9420447" cy="640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Graphic / Table / Figure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378108-7B81-C706-B35A-13AACB8F7528}"/>
              </a:ext>
            </a:extLst>
          </p:cNvPr>
          <p:cNvSpPr/>
          <p:nvPr/>
        </p:nvSpPr>
        <p:spPr>
          <a:xfrm>
            <a:off x="1424762" y="37988698"/>
            <a:ext cx="30111405" cy="1474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Acknowledgements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BD8C51-BB7E-D38D-726C-097F4B9C98CE}"/>
              </a:ext>
            </a:extLst>
          </p:cNvPr>
          <p:cNvSpPr/>
          <p:nvPr/>
        </p:nvSpPr>
        <p:spPr>
          <a:xfrm>
            <a:off x="1424762" y="39463658"/>
            <a:ext cx="30111405" cy="2981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material is based upon work supported by the National Science Foundation under Grant Numbers CNS-2137791, HRD-1834620.</a:t>
            </a:r>
            <a:b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opinions, findings, and conclusions or recommendations expressed in this material are those of the authors and do not necessarily reflect the views of the National Science Foundation.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D78CAB-9E3A-92DC-194B-3D2E0BB8BEBF}"/>
              </a:ext>
            </a:extLst>
          </p:cNvPr>
          <p:cNvSpPr/>
          <p:nvPr/>
        </p:nvSpPr>
        <p:spPr>
          <a:xfrm>
            <a:off x="22073189" y="19722373"/>
            <a:ext cx="9420447" cy="147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1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This is the description of the figure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1C00ED-CB96-DD5A-8A56-02628F203E35}"/>
              </a:ext>
            </a:extLst>
          </p:cNvPr>
          <p:cNvSpPr/>
          <p:nvPr/>
        </p:nvSpPr>
        <p:spPr>
          <a:xfrm>
            <a:off x="1382232" y="29841651"/>
            <a:ext cx="9420447" cy="147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1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This is the description of the table</a:t>
            </a:r>
          </a:p>
        </p:txBody>
      </p:sp>
      <p:pic>
        <p:nvPicPr>
          <p:cNvPr id="1026" name="Picture 2" descr="UCF-tab-NoBleed_vert-KG-7406">
            <a:extLst>
              <a:ext uri="{FF2B5EF4-FFF2-40B4-BE49-F238E27FC236}">
                <a16:creationId xmlns:a16="http://schemas.microsoft.com/office/drawing/2014/main" id="{78B06369-1A59-6B45-280D-DF887BE25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97" y="2853661"/>
            <a:ext cx="19050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preview">
            <a:extLst>
              <a:ext uri="{FF2B5EF4-FFF2-40B4-BE49-F238E27FC236}">
                <a16:creationId xmlns:a16="http://schemas.microsoft.com/office/drawing/2014/main" id="{34A123D9-B461-72DF-3B23-741FDC8E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454" y="13135446"/>
            <a:ext cx="9455182" cy="663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1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210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Ortega, Angel U</dc:creator>
  <cp:lastModifiedBy>Joaquin Castrillon</cp:lastModifiedBy>
  <cp:revision>2</cp:revision>
  <dcterms:created xsi:type="dcterms:W3CDTF">2023-09-20T19:42:09Z</dcterms:created>
  <dcterms:modified xsi:type="dcterms:W3CDTF">2024-05-08T16:53:35Z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2023-09-20T20:12:21Z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4523c8a9-f446-4e99-9e3b-ee199d943299</vt:lpwstr>
  </property>
  <property fmtid="{D5CDD505-2E9C-101B-9397-08002B2CF9AE}" pid="8" name="MSIP_Label_b73649dc-6fee-4eb8-a128-734c3c842ea8_ContentBits">
    <vt:lpwstr>0</vt:lpwstr>
  </property>
</Properties>
</file>