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iInUZ8mxxCizspBAdEMoR3QTB5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4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4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p5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5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54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54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54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54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4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5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4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359898"/>
            <a:ext cx="7406640" cy="185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Mantención de Sistemas</a:t>
            </a:r>
            <a:br>
              <a:rPr lang="es-ES"/>
            </a:br>
            <a:r>
              <a:rPr lang="es-ES"/>
              <a:t>“Testing”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2500306"/>
            <a:ext cx="7406640" cy="110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85852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un conjunto de actividades que pueden ser planeadas por anticipado y ejecutadas en forma sistemática.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Existe gran numero de estrategias de testing, con las siguiente características generales: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se inician a nivel de componentes y se “mueven” hacia la integración del sistema completo.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Características generales – continuación: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Diferentes técnicas de pruebas son apropiadas para distintas etapas del desarrollo.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son ejecutadas por los desarrolladores y/o grupos de pruebas independientes.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Testing y debugging son actividades distintas, pero el debugging debe incluirse en las estrategias de testing.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conceptuales de la responsabilidad de las pruebas: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desarrolladores no deben realizar ninguna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software debe ser entregado a extraños para que lo prueben sin piedad.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Que realiza las pruebas se involucra solo cuando el periodo de testing va a empezar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Desarrolladores: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Conocen los programas mejor que nadie.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Intentan demostrar que sus programas están libres de error, están de acuerdo a requerimientos, a tiempo y dentro del presupuesto (</a:t>
            </a:r>
            <a:r>
              <a:rPr b="1" i="1" lang="es-ES"/>
              <a:t>conflicto de intereses).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Son responsables de las pruebas unitarias de los componentes. En algunos casos, pueden llevar a cabo las pruebas de integración.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Grupo de pruebas independiente: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No hay conflictos de intereses.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Deben trabajan en conjunto con los desarrolladores, quienes van resolviendo los errores encontrados.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involucra desde etapas tempranas del proceso de desarrollo (planificación y especificación de las pruebas).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Etapas del testing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214414" y="1447800"/>
            <a:ext cx="764386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Test Unitario: </a:t>
            </a:r>
            <a:r>
              <a:rPr lang="es-ES"/>
              <a:t>Pruebas enfocadas a cada componente en forma individual, asegurándose que funcionan en forma adecuada como una unidad (CODIGO).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Integración: </a:t>
            </a:r>
            <a:r>
              <a:rPr lang="es-ES"/>
              <a:t>Se enfoca en los problemas de verificación de la construcción del programa (ensamble de componentes en un paquete completo de software) (DISEÑO).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Validación: </a:t>
            </a:r>
            <a:r>
              <a:rPr lang="es-ES"/>
              <a:t>Se prueban los criterios de validación de los requerimientos. Entrega la aceptación final del software en funcionalidad, comportamiento y rendimiento (REQUERIMIENTOS). </a:t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Se enfoca en los elementos mas pequeños del software: funciones (módulos), métodos (objetos)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Testear: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Interfaces: </a:t>
            </a:r>
            <a:r>
              <a:rPr lang="es-ES"/>
              <a:t>asegurar que la información fluya desde y hacia el componente de forma adecuada.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Estructuras de datos: </a:t>
            </a:r>
            <a:r>
              <a:rPr lang="es-ES"/>
              <a:t>los datos temporales del componente mantengan su integridad en la ejecución.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el componente opera de modo adecuado ante condiciones limites de procesamiento.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Paths: </a:t>
            </a:r>
            <a:r>
              <a:rPr lang="es-ES"/>
              <a:t>revisa que las estructuras de control y comandos se ejecutan al menos una vez.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validar que efectivamente se manejan las excepciones.</a:t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mas comunes a detectar: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Computación: </a:t>
            </a:r>
            <a:r>
              <a:rPr lang="es-ES"/>
              <a:t>problemas aritméticos u operación, inicialización incorrecta, precisión incorrecta, etc.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Comparación y flujo: </a:t>
            </a:r>
            <a:r>
              <a:rPr lang="es-ES"/>
              <a:t>Comparación distintos tipos de datos, operadores lógicos incorrectos, comparación con precisión incorrecta, incorrecto o inexistente fin de los ciclos, fallo para terminar una iteración, modificación incorrecta de variables en ciclos, etc.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Errores mas comunes a detectar – cont.: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Descripción de error no entendible, error identificado no corresponde a error real, sistema falla antes del manejo de errores, proceso incorrecto del manejo de errores, insuficiente información para la corrección del error, etc.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Prueba del i-esimo elemento de un arreglo de n-dimensiones, invocar la i-esima repetición de un ciclo, uso de los valores máximos/mínimos permitidos, etc.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de test unitario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Construir: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Drivers: Software (generalmente un “main”) que: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Acepta los datos de los casos de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Pasa los datos al componente en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Imprime los resultados de la ejecución del componente.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Stubs: </a:t>
            </a:r>
            <a:r>
              <a:rPr lang="es-ES"/>
              <a:t>Segmento de software que reemplaza un modulo subordinado al componente en pruebas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Usa la interface del componente reemplazado.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Realiza mínima manipulación de datos.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Retorna el control al componente en pruebas.</a:t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Introducción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Estrategias de Testing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Técnicas de Testing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test unitario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diseño de test unitarios debe comenzar en conjunto con la codificación: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Definir un conjunto de casos de prueba que permitan descubrir los errores.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Cada caso de pruebas debe ir acompañado de los resultados esperados.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Utilizar drivers y stubs (los que NO se entregan en el producto final).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Drivers y stubs deben conservarse simples para evitar sobrecarga de las pruebas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integración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85852" y="1447800"/>
            <a:ext cx="764783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enfoca en las interfaces de la integración de los componentes ya probados unitariamente.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Toma los componentes ya probados y construye una estructura del programa (sistema) de acuerdo a los que ha sido indicado por el diseño: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Top-Down.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Bottom-Up.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de Test de Regresión.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 incorrecta: </a:t>
            </a:r>
            <a:r>
              <a:rPr b="1" i="1" lang="es-ES"/>
              <a:t>Integración no incremental: “Big Bang”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Todos los componentes son combinados por adelantado.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testea todo el programa, como un todo: usualmente se produce un caos.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Ante errores detectados, la corrección es difícil pues es difícil aislar las causas.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Cuando errores son corregidos, otros nuevos aparecen. El proceso parece no terminar.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Estrategia: </a:t>
            </a:r>
            <a:r>
              <a:rPr b="1" i="1" lang="es-ES"/>
              <a:t>Integración incremental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programas se construyen y se prueban en incrementos pequeños.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errores son fáciles de aislar y corregir.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 mas probable que las interfaces sean testeadas en forma completa, en un testing sistemático.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Existen diversas estrategias de desarrollo incremental.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integración incremental se realiza moviéndose hacia abajo en la jerarquía de control, empezando por el modulo principal.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módulos subordinados se agregan de acuerdo a una estrategia: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Depth-first: Módulos se agregan en profundidad, de acuerdo al control de la aplicación.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Breadth-first: Incorporar todos los componentes directamente subordinados del nivel inferior, en anchura (horizontal).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9664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El modulo principal es usado como driver. Se usan stubs para substituir los componentes directamente subordinados.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reemplazan los stubs subordinados, uno a la vez, por los componentes reales (profundidad/anchura).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prueba cada componente integrado.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Al finalizar la pruebas del componente actual, se reemplaza un nuevo stub.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pueden aplicar test de regresión para validar que no se han introducido nuevos errores.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Problemas TOP-DOWN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Surgen cuando se requiere el procesamiento de componentes de niveles inferiores para ejecutar correctamente los niveles superiores.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Opciones: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Retrasar las pruebas hasta que los stubs de niveles inferiores se reemplacen por los componentes reales: Puede causar perdida de control.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Desarrollar stubs mas funcionales para simular el comportamiento del modulo: Los stubs se vuelven mas complejos y propensos de error.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Integrar desde la base de la jerarquía: BOTTOM-UP.</a:t>
            </a:r>
            <a:endParaRPr/>
          </a:p>
          <a:p>
            <a:pPr indent="-145287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 BOTTOM-UP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integración se realiza con las construcción y prueba de los niveles mas bajos de la estructura del programa.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No se requieren stubs, puesto que los componentes de menor nivel siempre estarán disponibles y probados.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BOTTON-UP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Los componentes de bajo nivel se agrupan de acuerdo a una sub-función especifica del software.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Se requiere de un driver para ejecutar las entradas y salidas de los casos de prueba.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es testeado.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ya probado se combina hacia arriba en la estructura del programa. Los drivers son eliminados.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Estrategia para reducir los “efectos colaterales”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software cambia cada vez que se integra un nuevo modulo.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Los cambios pueden causar problemas en componentes que antes funcionaban sin fallas.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test de regresión, en el contexto de la integración, es la re-ejecución de un conjunto de pruebas que ya han sido realizadas, para asegurar que los cambios no han generado “efectos colaterales” o secundarios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la combinación de estrategias y técnicas para la validación y verificación del funcionamiento de los componentes de un sistema computacional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Puede llegar a ser la etapa de mayor esfuerzo del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general, el proceso considera: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unitarias.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Integración.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validación por parte de usuarios.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un contexto amplio, cada vez que un software es corregido producto de un error identificado (en una prueba de cualquier tipo), algo es modificado (código o datos).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•Las pruebas de regresión asegura que dichos cambios no han introducido un comportamiento no esperado o nuevos errores.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Tipos de pruebas, en un contexto de test de regresión: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Un conjunto representativo de pruebas que ejecuten todas las funciones del software.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adicionales, enfocadas en los componentes que podrían afectar los cambios.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los componentes que han sido modificados/corregidos/integrados.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validación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357290" y="1447800"/>
            <a:ext cx="735811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Ocurren cuando las pruebas de integración han finalizado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validación se define como exitosa cuando el software funciona de una manera que es la razonablemente esperada por el cliente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¿Qué es una “expectativa razonable”?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documento de </a:t>
            </a:r>
            <a:r>
              <a:rPr i="1" lang="es-ES"/>
              <a:t>Especificación de Requerimientos describe los atributos del software e indica los “Criterios de Validación”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validación de criterios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Define plan y procedimientos para probar que hay conformidad con los requerimientos: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Funcionales, de comportamiento, de rendimiento, de documentación, etc.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Resultados de la validación: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Los características del software cumplen con la especificación y son aceptadas, o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Se descubre una desviación y se crea una “lista de deficiencias”. Se debe negociar con el cliente la forma de resolver dichas deficiencias.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basa en el concepto que es imposible prever cómo el cliente final usará el software.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Define una serie de pruebas realizadas por los usuarios finales, para validar requerimientos, desde pruebas informales a pruebas planificadas, para ser ejecutadas por semanas o meses.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ALFA: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controlado.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usuario realiza las pruebas junto con el desarrollador, en el ambiente de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BETA: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“vivo”, no controlado por el desarrollador.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Uno o mas usuarios ejecutan el software y reportan regularmente todos los problemas (reales o imaginarios) a los desarrolladores, para su modificación.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sistemas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357290" y="1447800"/>
            <a:ext cx="74295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sistemas informáticos incorporar otros elementos como Hw, personas o fuentes de información.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pruebas que involucran el comportamiento de los sistemas en este ámbito caen fuera del alcance del proceso de desarrollo.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Las pruebas de sistemas verifican que todos los elementos del sistema, basado en el software, han sido adecuadamente integrados.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recuperación: </a:t>
            </a:r>
            <a:r>
              <a:rPr lang="es-ES"/>
              <a:t>Pruebas que fuerzan al software a fallar de varias formas y verifica que su recuperación (manual o automática) es la adecuada.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</a:t>
            </a:r>
            <a:r>
              <a:rPr b="1" lang="es-ES"/>
              <a:t>Test de seguridad: </a:t>
            </a:r>
            <a:r>
              <a:rPr lang="es-ES"/>
              <a:t>Pruebas para verificar que mecanismos de protección se han incluido en el software, para impedir un ataque impropio.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sistemas.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stress: </a:t>
            </a:r>
            <a:r>
              <a:rPr lang="es-ES"/>
              <a:t>Pruebas que ejecutan al software de una manera que demande recursos en una cantidad, frecuencia o volumen en forma anormal.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Rendimiento: </a:t>
            </a:r>
            <a:r>
              <a:rPr lang="es-ES"/>
              <a:t>Pruebas destinadas a medir el rendimiento del software en tiempo de ejecución, dentro del contexto de un sistema integrado.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Una estrategia de testing es el camino que describe los pasos a seguir para una exitosa aplicación de las pruebas al sw.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Planificación del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Diseño de casos de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Ejecución de las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Recolección de los resultados.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Evaluación de los resultados.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5287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s-ES"/>
              <a:t>“En muchas formas, el test es un proceso individualista, y el numero de las diferentes tipos de prueba varía tanto como las diferentes formas de desarrollo. Por muchos años, nuestra única defensa contra los errores de programación era un diseño cuidadoso y la inteligencia natural del programador. Ahora, estamos en una era en la cual las modernas técnicas de diseño nos ayudan a reducir el numero de errores iníciales, inherentes en el código. De la misma forma, diferentes métodos de prueba están empezando a agruparse en varios distintas aproximaciones y filosofías” [Shooman]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Responsabilidades del testing: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programadores son responsables de las pruebas unitarias de su propio código.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Componentes testeados son entregados a equipo de integración: 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Integran componentes de distintos programadores.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Construyen el software.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Testean el sistema o subsistemas.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Sistemas críticos: Equipo integración puede ser independiente.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</a:t>
            </a:r>
            <a:r>
              <a:rPr b="1" lang="es-ES"/>
              <a:t>testing</a:t>
            </a:r>
            <a:r>
              <a:rPr lang="es-ES"/>
              <a:t> es parte de las actividades de QA, específicamente de la Verificación y Validación (V&amp;V)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Verificación: </a:t>
            </a:r>
            <a:r>
              <a:rPr lang="es-ES"/>
              <a:t>actividades que aseguran que el software implementa correctamente una función específica.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Validación: </a:t>
            </a:r>
            <a:r>
              <a:rPr lang="es-ES"/>
              <a:t>actividades que aseguran que el software que se ha construido de acuerdo a los requerimientos.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00100" y="1447800"/>
            <a:ext cx="78581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 </a:t>
            </a:r>
            <a:r>
              <a:rPr b="1" i="1" lang="es-ES"/>
              <a:t>Verificación: El producto es correcto?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i="1" lang="es-ES"/>
              <a:t>Validación: Es el producto correcto?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No solo el testing es vital en V&amp;V. Además, se asegura la calidad por Revisiones Formales, Auditorias, simulaciones, revisiones de documentos, etc.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El Testing NO entrega calidad. </a:t>
            </a:r>
            <a:r>
              <a:rPr lang="es-ES"/>
              <a:t>Si la calidad no estaba presente antes de las pruebas, tampoco lo estará después de ellas. </a:t>
            </a:r>
            <a:endParaRPr/>
          </a:p>
          <a:p>
            <a:pPr indent="-133096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Pretenden responder 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realizar un plan formal para aplicar las pruebas?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probar el sistema como un todo o solo algunas partes?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ejecutar los test nuevamente cuando se agrega un componente adicional?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¿Cuándo se debe involucrar a los usuarios?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Establece una estrategia sistemática para la prueba de software. 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2016-10-11T14:40:43Z</dcterms:created>
  <dc:creator>PROFESOR</dc:creator>
</cp:coreProperties>
</file>