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lo Teotonio" userId="d1374ffdd24543fc" providerId="LiveId" clId="{7F1FCAF5-6CB3-4920-A0B3-E69044BD742E}"/>
    <pc:docChg chg="undo custSel addSld modSld">
      <pc:chgData name="Italo Teotonio" userId="d1374ffdd24543fc" providerId="LiveId" clId="{7F1FCAF5-6CB3-4920-A0B3-E69044BD742E}" dt="2023-07-31T11:23:15.216" v="220" actId="20577"/>
      <pc:docMkLst>
        <pc:docMk/>
      </pc:docMkLst>
      <pc:sldChg chg="addSp delSp modSp add mod">
        <pc:chgData name="Italo Teotonio" userId="d1374ffdd24543fc" providerId="LiveId" clId="{7F1FCAF5-6CB3-4920-A0B3-E69044BD742E}" dt="2023-07-31T11:23:15.216" v="220" actId="20577"/>
        <pc:sldMkLst>
          <pc:docMk/>
          <pc:sldMk cId="3496731189" sldId="257"/>
        </pc:sldMkLst>
        <pc:spChg chg="add mod">
          <ac:chgData name="Italo Teotonio" userId="d1374ffdd24543fc" providerId="LiveId" clId="{7F1FCAF5-6CB3-4920-A0B3-E69044BD742E}" dt="2023-07-31T10:52:31.600" v="131" actId="14100"/>
          <ac:spMkLst>
            <pc:docMk/>
            <pc:sldMk cId="3496731189" sldId="257"/>
            <ac:spMk id="2" creationId="{61B2F1B3-4C5B-75B4-4CE2-8941A130BCFB}"/>
          </ac:spMkLst>
        </pc:spChg>
        <pc:spChg chg="mod">
          <ac:chgData name="Italo Teotonio" userId="d1374ffdd24543fc" providerId="LiveId" clId="{7F1FCAF5-6CB3-4920-A0B3-E69044BD742E}" dt="2023-07-31T10:52:53.558" v="139" actId="1076"/>
          <ac:spMkLst>
            <pc:docMk/>
            <pc:sldMk cId="3496731189" sldId="257"/>
            <ac:spMk id="6" creationId="{1C65F787-71CB-B720-DD43-00A60E48A490}"/>
          </ac:spMkLst>
        </pc:spChg>
        <pc:spChg chg="mod">
          <ac:chgData name="Italo Teotonio" userId="d1374ffdd24543fc" providerId="LiveId" clId="{7F1FCAF5-6CB3-4920-A0B3-E69044BD742E}" dt="2023-07-31T10:52:35.776" v="133" actId="14100"/>
          <ac:spMkLst>
            <pc:docMk/>
            <pc:sldMk cId="3496731189" sldId="257"/>
            <ac:spMk id="7" creationId="{754FF16F-DC16-EEF3-9DFB-7002DC00DFCF}"/>
          </ac:spMkLst>
        </pc:spChg>
        <pc:spChg chg="del">
          <ac:chgData name="Italo Teotonio" userId="d1374ffdd24543fc" providerId="LiveId" clId="{7F1FCAF5-6CB3-4920-A0B3-E69044BD742E}" dt="2023-07-31T10:40:11.748" v="1" actId="478"/>
          <ac:spMkLst>
            <pc:docMk/>
            <pc:sldMk cId="3496731189" sldId="257"/>
            <ac:spMk id="9" creationId="{04969DFE-549A-926D-E34D-8E6C96AF6154}"/>
          </ac:spMkLst>
        </pc:spChg>
        <pc:spChg chg="del">
          <ac:chgData name="Italo Teotonio" userId="d1374ffdd24543fc" providerId="LiveId" clId="{7F1FCAF5-6CB3-4920-A0B3-E69044BD742E}" dt="2023-07-31T10:40:11.748" v="1" actId="478"/>
          <ac:spMkLst>
            <pc:docMk/>
            <pc:sldMk cId="3496731189" sldId="257"/>
            <ac:spMk id="10" creationId="{FB00C101-C03D-DBBF-6DE0-FC7439E2A3EB}"/>
          </ac:spMkLst>
        </pc:spChg>
        <pc:spChg chg="del">
          <ac:chgData name="Italo Teotonio" userId="d1374ffdd24543fc" providerId="LiveId" clId="{7F1FCAF5-6CB3-4920-A0B3-E69044BD742E}" dt="2023-07-31T10:40:11.748" v="1" actId="478"/>
          <ac:spMkLst>
            <pc:docMk/>
            <pc:sldMk cId="3496731189" sldId="257"/>
            <ac:spMk id="11" creationId="{E4864C0A-B993-E1B4-C45B-608B47BD6DB7}"/>
          </ac:spMkLst>
        </pc:spChg>
        <pc:spChg chg="mod">
          <ac:chgData name="Italo Teotonio" userId="d1374ffdd24543fc" providerId="LiveId" clId="{7F1FCAF5-6CB3-4920-A0B3-E69044BD742E}" dt="2023-07-31T10:51:29.155" v="84" actId="14100"/>
          <ac:spMkLst>
            <pc:docMk/>
            <pc:sldMk cId="3496731189" sldId="257"/>
            <ac:spMk id="12" creationId="{D03FCCB5-EFC8-5F7F-B591-A9003F8E6F66}"/>
          </ac:spMkLst>
        </pc:spChg>
        <pc:spChg chg="mod">
          <ac:chgData name="Italo Teotonio" userId="d1374ffdd24543fc" providerId="LiveId" clId="{7F1FCAF5-6CB3-4920-A0B3-E69044BD742E}" dt="2023-07-31T10:51:18.743" v="63" actId="14100"/>
          <ac:spMkLst>
            <pc:docMk/>
            <pc:sldMk cId="3496731189" sldId="257"/>
            <ac:spMk id="14" creationId="{81AD7CE1-FA38-634E-B668-6B2729C35884}"/>
          </ac:spMkLst>
        </pc:spChg>
        <pc:spChg chg="add mod">
          <ac:chgData name="Italo Teotonio" userId="d1374ffdd24543fc" providerId="LiveId" clId="{7F1FCAF5-6CB3-4920-A0B3-E69044BD742E}" dt="2023-07-31T10:52:24.134" v="127" actId="1076"/>
          <ac:spMkLst>
            <pc:docMk/>
            <pc:sldMk cId="3496731189" sldId="257"/>
            <ac:spMk id="16" creationId="{187F02AB-DCD0-EA09-0201-C5152462AA11}"/>
          </ac:spMkLst>
        </pc:spChg>
        <pc:spChg chg="add del mod">
          <ac:chgData name="Italo Teotonio" userId="d1374ffdd24543fc" providerId="LiveId" clId="{7F1FCAF5-6CB3-4920-A0B3-E69044BD742E}" dt="2023-07-31T10:52:11.724" v="118" actId="478"/>
          <ac:spMkLst>
            <pc:docMk/>
            <pc:sldMk cId="3496731189" sldId="257"/>
            <ac:spMk id="17" creationId="{8D9A13F2-E019-4B74-393C-748D6BD1D359}"/>
          </ac:spMkLst>
        </pc:spChg>
        <pc:spChg chg="add del mod">
          <ac:chgData name="Italo Teotonio" userId="d1374ffdd24543fc" providerId="LiveId" clId="{7F1FCAF5-6CB3-4920-A0B3-E69044BD742E}" dt="2023-07-31T10:52:12.516" v="119" actId="478"/>
          <ac:spMkLst>
            <pc:docMk/>
            <pc:sldMk cId="3496731189" sldId="257"/>
            <ac:spMk id="18" creationId="{572DA893-DBD1-0C11-583C-E400A1BA0A10}"/>
          </ac:spMkLst>
        </pc:spChg>
        <pc:spChg chg="add mod">
          <ac:chgData name="Italo Teotonio" userId="d1374ffdd24543fc" providerId="LiveId" clId="{7F1FCAF5-6CB3-4920-A0B3-E69044BD742E}" dt="2023-07-31T10:52:25.870" v="128" actId="1076"/>
          <ac:spMkLst>
            <pc:docMk/>
            <pc:sldMk cId="3496731189" sldId="257"/>
            <ac:spMk id="19" creationId="{FFCACCFF-DBE3-CB09-168C-0D2D01A1668F}"/>
          </ac:spMkLst>
        </pc:spChg>
        <pc:spChg chg="add mod">
          <ac:chgData name="Italo Teotonio" userId="d1374ffdd24543fc" providerId="LiveId" clId="{7F1FCAF5-6CB3-4920-A0B3-E69044BD742E}" dt="2023-07-31T10:52:29.492" v="130" actId="1035"/>
          <ac:spMkLst>
            <pc:docMk/>
            <pc:sldMk cId="3496731189" sldId="257"/>
            <ac:spMk id="20" creationId="{75E8BE3E-A145-FE8E-B504-C02AC5E4FD53}"/>
          </ac:spMkLst>
        </pc:spChg>
        <pc:spChg chg="add mod">
          <ac:chgData name="Italo Teotonio" userId="d1374ffdd24543fc" providerId="LiveId" clId="{7F1FCAF5-6CB3-4920-A0B3-E69044BD742E}" dt="2023-07-31T11:14:08.302" v="162" actId="20577"/>
          <ac:spMkLst>
            <pc:docMk/>
            <pc:sldMk cId="3496731189" sldId="257"/>
            <ac:spMk id="21" creationId="{9D481CBB-FBBB-0716-E3E7-12D662EAC297}"/>
          </ac:spMkLst>
        </pc:spChg>
        <pc:spChg chg="add mod">
          <ac:chgData name="Italo Teotonio" userId="d1374ffdd24543fc" providerId="LiveId" clId="{7F1FCAF5-6CB3-4920-A0B3-E69044BD742E}" dt="2023-07-31T11:14:20.190" v="179" actId="20577"/>
          <ac:spMkLst>
            <pc:docMk/>
            <pc:sldMk cId="3496731189" sldId="257"/>
            <ac:spMk id="22" creationId="{FDFDB080-8B58-12AD-F4BA-5465F923A34F}"/>
          </ac:spMkLst>
        </pc:spChg>
        <pc:spChg chg="add mod">
          <ac:chgData name="Italo Teotonio" userId="d1374ffdd24543fc" providerId="LiveId" clId="{7F1FCAF5-6CB3-4920-A0B3-E69044BD742E}" dt="2023-07-31T11:23:15.216" v="220" actId="20577"/>
          <ac:spMkLst>
            <pc:docMk/>
            <pc:sldMk cId="3496731189" sldId="257"/>
            <ac:spMk id="23" creationId="{A29B8679-C776-5AC9-768A-984AE865F590}"/>
          </ac:spMkLst>
        </pc:spChg>
        <pc:picChg chg="add mod">
          <ac:chgData name="Italo Teotonio" userId="d1374ffdd24543fc" providerId="LiveId" clId="{7F1FCAF5-6CB3-4920-A0B3-E69044BD742E}" dt="2023-07-31T10:52:33.878" v="132" actId="1076"/>
          <ac:picMkLst>
            <pc:docMk/>
            <pc:sldMk cId="3496731189" sldId="257"/>
            <ac:picMk id="3" creationId="{F5ED7053-CCB4-30E6-10BB-32842362E467}"/>
          </ac:picMkLst>
        </pc:picChg>
        <pc:picChg chg="mod">
          <ac:chgData name="Italo Teotonio" userId="d1374ffdd24543fc" providerId="LiveId" clId="{7F1FCAF5-6CB3-4920-A0B3-E69044BD742E}" dt="2023-07-31T10:52:50.805" v="138" actId="1076"/>
          <ac:picMkLst>
            <pc:docMk/>
            <pc:sldMk cId="3496731189" sldId="257"/>
            <ac:picMk id="5" creationId="{B616108F-73E0-D510-86E4-CEA7B5BA8BA6}"/>
          </ac:picMkLst>
        </pc:picChg>
        <pc:picChg chg="mod">
          <ac:chgData name="Italo Teotonio" userId="d1374ffdd24543fc" providerId="LiveId" clId="{7F1FCAF5-6CB3-4920-A0B3-E69044BD742E}" dt="2023-07-31T10:52:39.776" v="134" actId="1076"/>
          <ac:picMkLst>
            <pc:docMk/>
            <pc:sldMk cId="3496731189" sldId="257"/>
            <ac:picMk id="8" creationId="{350A13DC-F47B-9094-3AC9-ACC25700BC97}"/>
          </ac:picMkLst>
        </pc:picChg>
        <pc:picChg chg="mod">
          <ac:chgData name="Italo Teotonio" userId="d1374ffdd24543fc" providerId="LiveId" clId="{7F1FCAF5-6CB3-4920-A0B3-E69044BD742E}" dt="2023-07-31T10:51:44.308" v="111" actId="1035"/>
          <ac:picMkLst>
            <pc:docMk/>
            <pc:sldMk cId="3496731189" sldId="257"/>
            <ac:picMk id="13" creationId="{EAD128F6-5A5F-B010-867E-AF35C7652BAF}"/>
          </ac:picMkLst>
        </pc:picChg>
        <pc:picChg chg="mod">
          <ac:chgData name="Italo Teotonio" userId="d1374ffdd24543fc" providerId="LiveId" clId="{7F1FCAF5-6CB3-4920-A0B3-E69044BD742E}" dt="2023-07-31T10:51:20.852" v="67" actId="1035"/>
          <ac:picMkLst>
            <pc:docMk/>
            <pc:sldMk cId="3496731189" sldId="257"/>
            <ac:picMk id="15" creationId="{A82E0A13-62F3-7502-30BF-07225E737AE3}"/>
          </ac:picMkLst>
        </pc:picChg>
        <pc:picChg chg="add mod">
          <ac:chgData name="Italo Teotonio" userId="d1374ffdd24543fc" providerId="LiveId" clId="{7F1FCAF5-6CB3-4920-A0B3-E69044BD742E}" dt="2023-07-31T11:18:06.580" v="211" actId="1035"/>
          <ac:picMkLst>
            <pc:docMk/>
            <pc:sldMk cId="3496731189" sldId="257"/>
            <ac:picMk id="25" creationId="{3AA91EA6-1240-AFD6-7BE2-DDE3810A4B92}"/>
          </ac:picMkLst>
        </pc:picChg>
        <pc:picChg chg="add mod">
          <ac:chgData name="Italo Teotonio" userId="d1374ffdd24543fc" providerId="LiveId" clId="{7F1FCAF5-6CB3-4920-A0B3-E69044BD742E}" dt="2023-07-31T11:17:53.315" v="206" actId="1076"/>
          <ac:picMkLst>
            <pc:docMk/>
            <pc:sldMk cId="3496731189" sldId="257"/>
            <ac:picMk id="27" creationId="{4CCF2A1D-9179-44CC-9045-BA9D8576F13B}"/>
          </ac:picMkLst>
        </pc:picChg>
        <pc:picChg chg="add mod">
          <ac:chgData name="Italo Teotonio" userId="d1374ffdd24543fc" providerId="LiveId" clId="{7F1FCAF5-6CB3-4920-A0B3-E69044BD742E}" dt="2023-07-31T11:17:57.603" v="207" actId="1076"/>
          <ac:picMkLst>
            <pc:docMk/>
            <pc:sldMk cId="3496731189" sldId="257"/>
            <ac:picMk id="29" creationId="{B1A76A35-4864-66C7-E0CE-9DDCD47DC119}"/>
          </ac:picMkLst>
        </pc:picChg>
      </pc:sldChg>
    </pc:docChg>
  </pc:docChgLst>
  <pc:docChgLst>
    <pc:chgData name="Italo Teotonio" userId="d1374ffdd24543fc" providerId="LiveId" clId="{A2BECE44-B4CF-4906-A46C-24B0FF42E0A7}"/>
    <pc:docChg chg="delSld">
      <pc:chgData name="Italo Teotonio" userId="d1374ffdd24543fc" providerId="LiveId" clId="{A2BECE44-B4CF-4906-A46C-24B0FF42E0A7}" dt="2023-08-01T16:30:15.228" v="0" actId="47"/>
      <pc:docMkLst>
        <pc:docMk/>
      </pc:docMkLst>
      <pc:sldChg chg="del">
        <pc:chgData name="Italo Teotonio" userId="d1374ffdd24543fc" providerId="LiveId" clId="{A2BECE44-B4CF-4906-A46C-24B0FF42E0A7}" dt="2023-08-01T16:30:15.228" v="0" actId="47"/>
        <pc:sldMkLst>
          <pc:docMk/>
          <pc:sldMk cId="320379457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60A1-6202-4680-9138-BC06DFBC983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2FEF-FC1E-47AE-8D3C-89FEF7FD7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4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60A1-6202-4680-9138-BC06DFBC983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2FEF-FC1E-47AE-8D3C-89FEF7FD7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5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60A1-6202-4680-9138-BC06DFBC983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2FEF-FC1E-47AE-8D3C-89FEF7FD7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7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60A1-6202-4680-9138-BC06DFBC983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2FEF-FC1E-47AE-8D3C-89FEF7FD7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57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60A1-6202-4680-9138-BC06DFBC983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2FEF-FC1E-47AE-8D3C-89FEF7FD7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50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60A1-6202-4680-9138-BC06DFBC983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2FEF-FC1E-47AE-8D3C-89FEF7FD7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13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60A1-6202-4680-9138-BC06DFBC983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2FEF-FC1E-47AE-8D3C-89FEF7FD7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98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60A1-6202-4680-9138-BC06DFBC983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2FEF-FC1E-47AE-8D3C-89FEF7FD7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38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60A1-6202-4680-9138-BC06DFBC983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2FEF-FC1E-47AE-8D3C-89FEF7FD7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49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60A1-6202-4680-9138-BC06DFBC983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2FEF-FC1E-47AE-8D3C-89FEF7FD7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8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60A1-6202-4680-9138-BC06DFBC983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2FEF-FC1E-47AE-8D3C-89FEF7FD7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64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060A1-6202-4680-9138-BC06DFBC983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2FEF-FC1E-47AE-8D3C-89FEF7FD7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02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DB33067-EC29-89B1-1645-1497C9A5A9F0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B616108F-73E0-D510-86E4-CEA7B5BA8B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9" y="25890"/>
            <a:ext cx="1476580" cy="147658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65F787-71CB-B720-DD43-00A60E48A490}"/>
              </a:ext>
            </a:extLst>
          </p:cNvPr>
          <p:cNvSpPr txBox="1"/>
          <p:nvPr/>
        </p:nvSpPr>
        <p:spPr>
          <a:xfrm>
            <a:off x="2436614" y="190564"/>
            <a:ext cx="403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Vendas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54FF16F-DC16-EEF3-9DFB-7002DC00DFCF}"/>
              </a:ext>
            </a:extLst>
          </p:cNvPr>
          <p:cNvSpPr/>
          <p:nvPr/>
        </p:nvSpPr>
        <p:spPr>
          <a:xfrm rot="16200000">
            <a:off x="2311825" y="2590003"/>
            <a:ext cx="5045924" cy="3274531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350A13DC-F47B-9094-3AC9-ACC25700B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020" y="1812628"/>
            <a:ext cx="180000" cy="18000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03FCCB5-EFC8-5F7F-B591-A9003F8E6F66}"/>
              </a:ext>
            </a:extLst>
          </p:cNvPr>
          <p:cNvSpPr/>
          <p:nvPr/>
        </p:nvSpPr>
        <p:spPr>
          <a:xfrm rot="16200000">
            <a:off x="2214938" y="5029016"/>
            <a:ext cx="2428126" cy="6086100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EAD128F6-5A5F-B010-867E-AF35C7652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190" y="7005020"/>
            <a:ext cx="180000" cy="180000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1AD7CE1-FA38-634E-B668-6B2729C35884}"/>
              </a:ext>
            </a:extLst>
          </p:cNvPr>
          <p:cNvSpPr/>
          <p:nvPr/>
        </p:nvSpPr>
        <p:spPr>
          <a:xfrm rot="16200000">
            <a:off x="2083681" y="7696169"/>
            <a:ext cx="2690637" cy="6086100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Tela de computador com fundo azul&#10;&#10;Descrição gerada automaticamente com confiança média">
            <a:extLst>
              <a:ext uri="{FF2B5EF4-FFF2-40B4-BE49-F238E27FC236}">
                <a16:creationId xmlns:a16="http://schemas.microsoft.com/office/drawing/2014/main" id="{A82E0A13-62F3-7502-30BF-07225E737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190" y="9525010"/>
            <a:ext cx="180000" cy="18000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1B2F1B3-4C5B-75B4-4CE2-8941A130BCFB}"/>
              </a:ext>
            </a:extLst>
          </p:cNvPr>
          <p:cNvSpPr/>
          <p:nvPr/>
        </p:nvSpPr>
        <p:spPr>
          <a:xfrm rot="16200000">
            <a:off x="501686" y="4173437"/>
            <a:ext cx="2428127" cy="2725461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Logotipo, Ícone&#10;&#10;Descrição gerada automaticamente">
            <a:extLst>
              <a:ext uri="{FF2B5EF4-FFF2-40B4-BE49-F238E27FC236}">
                <a16:creationId xmlns:a16="http://schemas.microsoft.com/office/drawing/2014/main" id="{F5ED7053-CCB4-30E6-10BB-32842362E4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24" y="4362478"/>
            <a:ext cx="180000" cy="180000"/>
          </a:xfrm>
          <a:prstGeom prst="rect">
            <a:avLst/>
          </a:prstGeom>
        </p:spPr>
      </p:pic>
      <p:sp>
        <p:nvSpPr>
          <p:cNvPr id="16" name="Retângulo: Único Canto Recortado 15">
            <a:extLst>
              <a:ext uri="{FF2B5EF4-FFF2-40B4-BE49-F238E27FC236}">
                <a16:creationId xmlns:a16="http://schemas.microsoft.com/office/drawing/2014/main" id="{187F02AB-DCD0-EA09-0201-C5152462AA11}"/>
              </a:ext>
            </a:extLst>
          </p:cNvPr>
          <p:cNvSpPr/>
          <p:nvPr/>
        </p:nvSpPr>
        <p:spPr>
          <a:xfrm>
            <a:off x="363112" y="1704307"/>
            <a:ext cx="2685182" cy="793897"/>
          </a:xfrm>
          <a:prstGeom prst="snip1Rect">
            <a:avLst/>
          </a:prstGeom>
          <a:gradFill flip="none" rotWithShape="1">
            <a:gsLst>
              <a:gs pos="0">
                <a:srgbClr val="594B81">
                  <a:shade val="30000"/>
                  <a:satMod val="115000"/>
                </a:srgbClr>
              </a:gs>
              <a:gs pos="50000">
                <a:srgbClr val="594B81">
                  <a:shade val="67500"/>
                  <a:satMod val="115000"/>
                </a:srgbClr>
              </a:gs>
              <a:gs pos="100000">
                <a:srgbClr val="594B8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Único Canto Recortado 18">
            <a:extLst>
              <a:ext uri="{FF2B5EF4-FFF2-40B4-BE49-F238E27FC236}">
                <a16:creationId xmlns:a16="http://schemas.microsoft.com/office/drawing/2014/main" id="{FFCACCFF-DBE3-CB09-168C-0D2D01A1668F}"/>
              </a:ext>
            </a:extLst>
          </p:cNvPr>
          <p:cNvSpPr/>
          <p:nvPr/>
        </p:nvSpPr>
        <p:spPr>
          <a:xfrm>
            <a:off x="363112" y="2553283"/>
            <a:ext cx="2685182" cy="793897"/>
          </a:xfrm>
          <a:prstGeom prst="snip1Rect">
            <a:avLst/>
          </a:prstGeom>
          <a:gradFill flip="none" rotWithShape="1">
            <a:gsLst>
              <a:gs pos="0">
                <a:srgbClr val="594B81">
                  <a:shade val="30000"/>
                  <a:satMod val="115000"/>
                </a:srgbClr>
              </a:gs>
              <a:gs pos="50000">
                <a:srgbClr val="594B81">
                  <a:shade val="67500"/>
                  <a:satMod val="115000"/>
                </a:srgbClr>
              </a:gs>
              <a:gs pos="100000">
                <a:srgbClr val="594B8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Único Canto Recortado 19">
            <a:extLst>
              <a:ext uri="{FF2B5EF4-FFF2-40B4-BE49-F238E27FC236}">
                <a16:creationId xmlns:a16="http://schemas.microsoft.com/office/drawing/2014/main" id="{75E8BE3E-A145-FE8E-B504-C02AC5E4FD53}"/>
              </a:ext>
            </a:extLst>
          </p:cNvPr>
          <p:cNvSpPr/>
          <p:nvPr/>
        </p:nvSpPr>
        <p:spPr>
          <a:xfrm>
            <a:off x="363112" y="3407849"/>
            <a:ext cx="2685182" cy="793897"/>
          </a:xfrm>
          <a:prstGeom prst="snip1Rect">
            <a:avLst/>
          </a:prstGeom>
          <a:gradFill flip="none" rotWithShape="1">
            <a:gsLst>
              <a:gs pos="0">
                <a:srgbClr val="594B81">
                  <a:shade val="30000"/>
                  <a:satMod val="115000"/>
                </a:srgbClr>
              </a:gs>
              <a:gs pos="50000">
                <a:srgbClr val="594B81">
                  <a:shade val="67500"/>
                  <a:satMod val="115000"/>
                </a:srgbClr>
              </a:gs>
              <a:gs pos="100000">
                <a:srgbClr val="594B8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D481CBB-FBBB-0716-E3E7-12D662EAC297}"/>
              </a:ext>
            </a:extLst>
          </p:cNvPr>
          <p:cNvSpPr txBox="1"/>
          <p:nvPr/>
        </p:nvSpPr>
        <p:spPr>
          <a:xfrm>
            <a:off x="385947" y="1714751"/>
            <a:ext cx="2564877" cy="27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Receita Total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DFDB080-8B58-12AD-F4BA-5465F923A34F}"/>
              </a:ext>
            </a:extLst>
          </p:cNvPr>
          <p:cNvSpPr txBox="1"/>
          <p:nvPr/>
        </p:nvSpPr>
        <p:spPr>
          <a:xfrm>
            <a:off x="385947" y="2583454"/>
            <a:ext cx="2564877" cy="27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Itens Vendidos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29B8679-C776-5AC9-768A-984AE865F590}"/>
              </a:ext>
            </a:extLst>
          </p:cNvPr>
          <p:cNvSpPr txBox="1"/>
          <p:nvPr/>
        </p:nvSpPr>
        <p:spPr>
          <a:xfrm>
            <a:off x="385947" y="3451166"/>
            <a:ext cx="2564877" cy="27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de Pedidos</a:t>
            </a:r>
          </a:p>
        </p:txBody>
      </p:sp>
      <p:pic>
        <p:nvPicPr>
          <p:cNvPr id="25" name="Imagem 2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3AA91EA6-1240-AFD6-7BE2-DDE3810A4B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6" y="2790327"/>
            <a:ext cx="360000" cy="360000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4CCF2A1D-9179-44CC-9045-BA9D8576F1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12" y="3654642"/>
            <a:ext cx="360000" cy="360000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B1A76A35-4864-66C7-E0CE-9DDCD47DC1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6" y="1930895"/>
            <a:ext cx="360000" cy="360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B9CDEED-B128-3679-1F45-8A79D3B3837E}"/>
              </a:ext>
            </a:extLst>
          </p:cNvPr>
          <p:cNvSpPr/>
          <p:nvPr/>
        </p:nvSpPr>
        <p:spPr>
          <a:xfrm>
            <a:off x="-2618785" y="45968"/>
            <a:ext cx="2044700" cy="901999"/>
          </a:xfrm>
          <a:prstGeom prst="rect">
            <a:avLst/>
          </a:prstGeom>
          <a:solidFill>
            <a:srgbClr val="4B3D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#4B3D74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4D534AE-21FC-1A52-7601-D2D4204CC973}"/>
              </a:ext>
            </a:extLst>
          </p:cNvPr>
          <p:cNvSpPr/>
          <p:nvPr/>
        </p:nvSpPr>
        <p:spPr>
          <a:xfrm>
            <a:off x="-2647626" y="1199256"/>
            <a:ext cx="2044700" cy="901999"/>
          </a:xfrm>
          <a:prstGeom prst="rect">
            <a:avLst/>
          </a:prstGeom>
          <a:solidFill>
            <a:srgbClr val="6F4F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#6F4FBE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C817870-C7B5-6BE0-C54B-676B3A04BB9B}"/>
              </a:ext>
            </a:extLst>
          </p:cNvPr>
          <p:cNvSpPr/>
          <p:nvPr/>
        </p:nvSpPr>
        <p:spPr>
          <a:xfrm>
            <a:off x="-2651220" y="2352544"/>
            <a:ext cx="2044700" cy="901999"/>
          </a:xfrm>
          <a:prstGeom prst="rect">
            <a:avLst/>
          </a:prstGeom>
          <a:solidFill>
            <a:srgbClr val="196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#196AD6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7187F83-2C06-D11E-0DFB-9B6D58E32C3A}"/>
              </a:ext>
            </a:extLst>
          </p:cNvPr>
          <p:cNvSpPr/>
          <p:nvPr/>
        </p:nvSpPr>
        <p:spPr>
          <a:xfrm>
            <a:off x="-2651220" y="3460479"/>
            <a:ext cx="2044700" cy="901999"/>
          </a:xfrm>
          <a:prstGeom prst="rect">
            <a:avLst/>
          </a:prstGeom>
          <a:solidFill>
            <a:srgbClr val="399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#399E86</a:t>
            </a:r>
          </a:p>
        </p:txBody>
      </p:sp>
    </p:spTree>
    <p:extLst>
      <p:ext uri="{BB962C8B-B14F-4D97-AF65-F5344CB8AC3E}">
        <p14:creationId xmlns:p14="http://schemas.microsoft.com/office/powerpoint/2010/main" val="3496731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Italo Teotonio</cp:lastModifiedBy>
  <cp:revision>2</cp:revision>
  <dcterms:created xsi:type="dcterms:W3CDTF">2023-07-27T22:18:46Z</dcterms:created>
  <dcterms:modified xsi:type="dcterms:W3CDTF">2023-08-07T19:52:21Z</dcterms:modified>
</cp:coreProperties>
</file>