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3" r:id="rId3"/>
    <p:sldId id="42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E86"/>
    <a:srgbClr val="196AD6"/>
    <a:srgbClr val="6F4FBE"/>
    <a:srgbClr val="4B3D74"/>
    <a:srgbClr val="5E17EB"/>
    <a:srgbClr val="0000AF"/>
    <a:srgbClr val="000153"/>
    <a:srgbClr val="EFF2F5"/>
    <a:srgbClr val="F9F9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5A3ACC43-40E8-4662-8754-7629D0337DDE}"/>
    <pc:docChg chg="delSld">
      <pc:chgData name="Italo Teotonio" userId="d1374ffdd24543fc" providerId="LiveId" clId="{5A3ACC43-40E8-4662-8754-7629D0337DDE}" dt="2023-08-01T16:30:31.010" v="0" actId="47"/>
      <pc:docMkLst>
        <pc:docMk/>
      </pc:docMkLst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52202473" sldId="25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5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41159652" sldId="26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2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67218944" sldId="2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727444537" sldId="3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26906964" sldId="3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5406897" sldId="3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323883" sldId="33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31317437" sldId="35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6541048" sldId="36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49399907" sldId="36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07419324" sldId="36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49099801" sldId="36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35415601" sldId="36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62596649" sldId="36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5964533" sldId="37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548325873" sldId="37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442168444" sldId="37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35602231" sldId="37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116992537" sldId="37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989132749" sldId="37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85810253" sldId="37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0" sldId="37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52974803" sldId="38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85775983" sldId="38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79806533" sldId="38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80463738" sldId="38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041457950" sldId="38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34441554" sldId="38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866479664" sldId="38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0405129" sldId="38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213844730" sldId="38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79552066" sldId="39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48672025" sldId="39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000510468" sldId="39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659577998" sldId="39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1735640" sldId="39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003037995" sldId="39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808198110" sldId="39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345793156" sldId="39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770904596" sldId="39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666377608" sldId="40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29624267" sldId="40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95590227" sldId="40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220656438" sldId="40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60276216" sldId="404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82847433" sldId="40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246490655" sldId="40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275846822" sldId="40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591175586" sldId="40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762207761" sldId="40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335877353" sldId="41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195391580" sldId="411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4153793630" sldId="412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614545175" sldId="413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755693059" sldId="415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81948921" sldId="416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306979916" sldId="417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3561882486" sldId="418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483403182" sldId="419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1101928740" sldId="420"/>
        </pc:sldMkLst>
      </pc:sldChg>
      <pc:sldChg chg="del">
        <pc:chgData name="Italo Teotonio" userId="d1374ffdd24543fc" providerId="LiveId" clId="{5A3ACC43-40E8-4662-8754-7629D0337DDE}" dt="2023-08-01T16:30:31.010" v="0" actId="47"/>
        <pc:sldMkLst>
          <pc:docMk/>
          <pc:sldMk cId="2908706672" sldId="421"/>
        </pc:sldMkLst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E4D5D62-98B8-32C3-A2A4-E3A8357B3C01}"/>
              </a:ext>
            </a:extLst>
          </p:cNvPr>
          <p:cNvSpPr/>
          <p:nvPr/>
        </p:nvSpPr>
        <p:spPr>
          <a:xfrm rot="16200000">
            <a:off x="3168207" y="410704"/>
            <a:ext cx="3088025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7877959" y="-226909"/>
            <a:ext cx="3092961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CA39ABF-7BCE-BA24-D887-1A88B29A83D7}"/>
              </a:ext>
            </a:extLst>
          </p:cNvPr>
          <p:cNvSpPr/>
          <p:nvPr/>
        </p:nvSpPr>
        <p:spPr>
          <a:xfrm rot="16200000">
            <a:off x="8082752" y="2797052"/>
            <a:ext cx="2646778" cy="522628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EB7D6C04-444D-A001-AA40-88BABD2C7927}"/>
              </a:ext>
            </a:extLst>
          </p:cNvPr>
          <p:cNvSpPr/>
          <p:nvPr/>
        </p:nvSpPr>
        <p:spPr>
          <a:xfrm>
            <a:off x="172716" y="94817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Único Canto Recortado 20">
            <a:extLst>
              <a:ext uri="{FF2B5EF4-FFF2-40B4-BE49-F238E27FC236}">
                <a16:creationId xmlns:a16="http://schemas.microsoft.com/office/drawing/2014/main" id="{292349AF-4E34-1F7F-8A0F-DB8DEA883B8A}"/>
              </a:ext>
            </a:extLst>
          </p:cNvPr>
          <p:cNvSpPr/>
          <p:nvPr/>
        </p:nvSpPr>
        <p:spPr>
          <a:xfrm>
            <a:off x="172716" y="2159841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E35FFCA7-9D43-F005-BB4F-ADA7A5B3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" y="4666829"/>
            <a:ext cx="2066754" cy="2066754"/>
          </a:xfrm>
          <a:prstGeom prst="rect">
            <a:avLst/>
          </a:prstGeom>
        </p:spPr>
      </p:pic>
      <p:sp>
        <p:nvSpPr>
          <p:cNvPr id="25" name="Retângulo: Único Canto Recortado 24">
            <a:extLst>
              <a:ext uri="{FF2B5EF4-FFF2-40B4-BE49-F238E27FC236}">
                <a16:creationId xmlns:a16="http://schemas.microsoft.com/office/drawing/2014/main" id="{3DBFB94A-7D47-0CD7-73E7-B6B98E5E4800}"/>
              </a:ext>
            </a:extLst>
          </p:cNvPr>
          <p:cNvSpPr/>
          <p:nvPr/>
        </p:nvSpPr>
        <p:spPr>
          <a:xfrm>
            <a:off x="172716" y="3429000"/>
            <a:ext cx="2393722" cy="1118197"/>
          </a:xfrm>
          <a:prstGeom prst="snip1Rect">
            <a:avLst/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pic>
        <p:nvPicPr>
          <p:cNvPr id="32" name="Imagem 3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CB4590E3-D44A-3A2F-48E1-51313BAC2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2" y="867745"/>
            <a:ext cx="360000" cy="36000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6D7BE2C6-645E-D12F-B14B-339CBED44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42" y="4162935"/>
            <a:ext cx="360000" cy="384262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2EE8336F-861E-67FC-4371-25737A79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42" y="948876"/>
            <a:ext cx="360000" cy="360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8407F46-9B1E-0A89-A782-9FA0134B3C6A}"/>
              </a:ext>
            </a:extLst>
          </p:cNvPr>
          <p:cNvSpPr/>
          <p:nvPr/>
        </p:nvSpPr>
        <p:spPr>
          <a:xfrm rot="16200000">
            <a:off x="3376541" y="3449420"/>
            <a:ext cx="2671351" cy="3946126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BFA7CE2D-58B9-11A8-1156-FA7DC1F2B7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5" y="4187197"/>
            <a:ext cx="360000" cy="360000"/>
          </a:xfrm>
          <a:prstGeom prst="rect">
            <a:avLst/>
          </a:prstGeom>
        </p:spPr>
      </p:pic>
      <p:pic>
        <p:nvPicPr>
          <p:cNvPr id="3" name="Imagem 2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B48E4C-8A4A-E3B0-4581-7AE059528D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2973010"/>
            <a:ext cx="288000" cy="2880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F0A10E2-3F57-2BE6-4F9E-B7CB75B0ED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4242416"/>
            <a:ext cx="288000" cy="2880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4B95B0A-33A2-818F-BB91-D2BE6C2C06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8" y="1744085"/>
            <a:ext cx="288000" cy="28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CC71B0B-0F40-4795-01A4-0855FA0C037D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AE376B-01E7-2EB7-B3BF-B2CAA1DB0462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782BBD3-0E46-00E1-49C4-189E5500F110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CF453B-D4EC-3153-845B-DC6863F750A5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3317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7928FB3-1B9D-84F9-E619-F28E2CC9A212}"/>
              </a:ext>
            </a:extLst>
          </p:cNvPr>
          <p:cNvSpPr/>
          <p:nvPr/>
        </p:nvSpPr>
        <p:spPr>
          <a:xfrm rot="16200000">
            <a:off x="6772364" y="1457234"/>
            <a:ext cx="5890939" cy="4655975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solidFill>
              <a:srgbClr val="5E17EB"/>
            </a:solidFill>
          </a:ln>
          <a:effectLst>
            <a:glow rad="63500">
              <a:srgbClr val="5E17E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064A3C-9D54-D499-26E8-457FF696F4DE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00D709-E137-A39B-0257-874825E32608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7048A-8CBD-F427-1D1C-423650493BED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5CD811-0A73-A301-EB64-BC1E8C489B0C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187048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D23E27-CCCB-E1E3-127A-4084EACDA72A}"/>
              </a:ext>
            </a:extLst>
          </p:cNvPr>
          <p:cNvSpPr/>
          <p:nvPr/>
        </p:nvSpPr>
        <p:spPr>
          <a:xfrm rot="16200000">
            <a:off x="6796834" y="1404171"/>
            <a:ext cx="5844922" cy="4716084"/>
          </a:xfrm>
          <a:prstGeom prst="roundRect">
            <a:avLst>
              <a:gd name="adj" fmla="val 4426"/>
            </a:avLst>
          </a:prstGeom>
          <a:gradFill flip="none" rotWithShape="1">
            <a:gsLst>
              <a:gs pos="0">
                <a:srgbClr val="594B81">
                  <a:shade val="30000"/>
                  <a:satMod val="115000"/>
                </a:srgbClr>
              </a:gs>
              <a:gs pos="50000">
                <a:srgbClr val="594B81">
                  <a:shade val="67500"/>
                  <a:satMod val="115000"/>
                </a:srgbClr>
              </a:gs>
              <a:gs pos="100000">
                <a:srgbClr val="594B8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212476"/>
            <a:ext cx="403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7341B32-36C2-F0A4-F15B-A4BA6BEA568D}"/>
              </a:ext>
            </a:extLst>
          </p:cNvPr>
          <p:cNvSpPr/>
          <p:nvPr/>
        </p:nvSpPr>
        <p:spPr>
          <a:xfrm rot="16200000">
            <a:off x="2171263" y="-1143293"/>
            <a:ext cx="3092280" cy="7058374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074F033-6834-BD45-B6CE-D68E0424C25D}"/>
              </a:ext>
            </a:extLst>
          </p:cNvPr>
          <p:cNvSpPr/>
          <p:nvPr/>
        </p:nvSpPr>
        <p:spPr>
          <a:xfrm rot="16200000">
            <a:off x="2380740" y="1864843"/>
            <a:ext cx="2671351" cy="7060348"/>
          </a:xfrm>
          <a:prstGeom prst="roundRect">
            <a:avLst>
              <a:gd name="adj" fmla="val 4426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57F6AFE-1D9A-2A4C-9A8C-23D6AB5AA1E9}"/>
              </a:ext>
            </a:extLst>
          </p:cNvPr>
          <p:cNvSpPr/>
          <p:nvPr/>
        </p:nvSpPr>
        <p:spPr>
          <a:xfrm>
            <a:off x="1" y="6987298"/>
            <a:ext cx="2044700" cy="901999"/>
          </a:xfrm>
          <a:prstGeom prst="rect">
            <a:avLst/>
          </a:prstGeom>
          <a:solidFill>
            <a:srgbClr val="4B3D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#4B3D74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CED0F5-B9C5-C55F-ADEB-3AE0D88D6540}"/>
              </a:ext>
            </a:extLst>
          </p:cNvPr>
          <p:cNvSpPr/>
          <p:nvPr/>
        </p:nvSpPr>
        <p:spPr>
          <a:xfrm>
            <a:off x="2264879" y="7008962"/>
            <a:ext cx="2044700" cy="901999"/>
          </a:xfrm>
          <a:prstGeom prst="rect">
            <a:avLst/>
          </a:prstGeom>
          <a:solidFill>
            <a:srgbClr val="6F4F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#6F4FBE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321280-4A4D-1831-34E2-CA5715A8EB55}"/>
              </a:ext>
            </a:extLst>
          </p:cNvPr>
          <p:cNvSpPr/>
          <p:nvPr/>
        </p:nvSpPr>
        <p:spPr>
          <a:xfrm>
            <a:off x="4546942" y="6999998"/>
            <a:ext cx="2044700" cy="901999"/>
          </a:xfrm>
          <a:prstGeom prst="rect">
            <a:avLst/>
          </a:prstGeom>
          <a:solidFill>
            <a:srgbClr val="196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#196AD6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2B5BCA-8668-C6A2-E3C8-C6D66F7A3402}"/>
              </a:ext>
            </a:extLst>
          </p:cNvPr>
          <p:cNvSpPr/>
          <p:nvPr/>
        </p:nvSpPr>
        <p:spPr>
          <a:xfrm>
            <a:off x="6811296" y="7008962"/>
            <a:ext cx="2044700" cy="901999"/>
          </a:xfrm>
          <a:prstGeom prst="rect">
            <a:avLst/>
          </a:prstGeom>
          <a:solidFill>
            <a:srgbClr val="399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#399E86</a:t>
            </a:r>
          </a:p>
        </p:txBody>
      </p:sp>
    </p:spTree>
    <p:extLst>
      <p:ext uri="{BB962C8B-B14F-4D97-AF65-F5344CB8AC3E}">
        <p14:creationId xmlns:p14="http://schemas.microsoft.com/office/powerpoint/2010/main" val="663206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28</cp:revision>
  <dcterms:created xsi:type="dcterms:W3CDTF">2022-02-02T21:26:44Z</dcterms:created>
  <dcterms:modified xsi:type="dcterms:W3CDTF">2023-08-07T19:51:38Z</dcterms:modified>
</cp:coreProperties>
</file>