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801753-E531-4BF6-A6DE-F9F28B5DF6D4}" v="2" dt="2020-04-29T18:00:33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Joaquim" userId="adbd07647b840314" providerId="LiveId" clId="{84801753-E531-4BF6-A6DE-F9F28B5DF6D4}"/>
    <pc:docChg chg="undo custSel addSld modSld">
      <pc:chgData name="Kyle Joaquim" userId="adbd07647b840314" providerId="LiveId" clId="{84801753-E531-4BF6-A6DE-F9F28B5DF6D4}" dt="2020-04-29T18:00:49.333" v="2114" actId="14100"/>
      <pc:docMkLst>
        <pc:docMk/>
      </pc:docMkLst>
      <pc:sldChg chg="modSp">
        <pc:chgData name="Kyle Joaquim" userId="adbd07647b840314" providerId="LiveId" clId="{84801753-E531-4BF6-A6DE-F9F28B5DF6D4}" dt="2020-04-29T17:42:49.849" v="12" actId="20577"/>
        <pc:sldMkLst>
          <pc:docMk/>
          <pc:sldMk cId="3423792388" sldId="257"/>
        </pc:sldMkLst>
        <pc:spChg chg="mod">
          <ac:chgData name="Kyle Joaquim" userId="adbd07647b840314" providerId="LiveId" clId="{84801753-E531-4BF6-A6DE-F9F28B5DF6D4}" dt="2020-04-29T17:42:49.849" v="12" actId="20577"/>
          <ac:spMkLst>
            <pc:docMk/>
            <pc:sldMk cId="3423792388" sldId="257"/>
            <ac:spMk id="3" creationId="{06AE6CCB-75BC-4702-BB3D-897115EFA224}"/>
          </ac:spMkLst>
        </pc:spChg>
      </pc:sldChg>
      <pc:sldChg chg="modSp">
        <pc:chgData name="Kyle Joaquim" userId="adbd07647b840314" providerId="LiveId" clId="{84801753-E531-4BF6-A6DE-F9F28B5DF6D4}" dt="2020-04-29T17:48:49.483" v="525" actId="20577"/>
        <pc:sldMkLst>
          <pc:docMk/>
          <pc:sldMk cId="1619685772" sldId="258"/>
        </pc:sldMkLst>
        <pc:spChg chg="mod">
          <ac:chgData name="Kyle Joaquim" userId="adbd07647b840314" providerId="LiveId" clId="{84801753-E531-4BF6-A6DE-F9F28B5DF6D4}" dt="2020-04-29T17:43:13.299" v="31" actId="20577"/>
          <ac:spMkLst>
            <pc:docMk/>
            <pc:sldMk cId="1619685772" sldId="258"/>
            <ac:spMk id="2" creationId="{5ECA8911-E540-48E3-94A2-AABA2DFB8D09}"/>
          </ac:spMkLst>
        </pc:spChg>
        <pc:spChg chg="mod">
          <ac:chgData name="Kyle Joaquim" userId="adbd07647b840314" providerId="LiveId" clId="{84801753-E531-4BF6-A6DE-F9F28B5DF6D4}" dt="2020-04-29T17:48:49.483" v="525" actId="20577"/>
          <ac:spMkLst>
            <pc:docMk/>
            <pc:sldMk cId="1619685772" sldId="258"/>
            <ac:spMk id="3" creationId="{EE197D93-8412-4303-B2C7-63461D164E91}"/>
          </ac:spMkLst>
        </pc:spChg>
      </pc:sldChg>
      <pc:sldChg chg="modSp">
        <pc:chgData name="Kyle Joaquim" userId="adbd07647b840314" providerId="LiveId" clId="{84801753-E531-4BF6-A6DE-F9F28B5DF6D4}" dt="2020-04-29T17:52:32.160" v="1126" actId="20577"/>
        <pc:sldMkLst>
          <pc:docMk/>
          <pc:sldMk cId="698700906" sldId="259"/>
        </pc:sldMkLst>
        <pc:spChg chg="mod">
          <ac:chgData name="Kyle Joaquim" userId="adbd07647b840314" providerId="LiveId" clId="{84801753-E531-4BF6-A6DE-F9F28B5DF6D4}" dt="2020-04-29T17:47:46.483" v="420" actId="20577"/>
          <ac:spMkLst>
            <pc:docMk/>
            <pc:sldMk cId="698700906" sldId="259"/>
            <ac:spMk id="2" creationId="{81B1AF6D-40DD-4CCA-9E5E-2E3E5AE9D3B7}"/>
          </ac:spMkLst>
        </pc:spChg>
        <pc:spChg chg="mod">
          <ac:chgData name="Kyle Joaquim" userId="adbd07647b840314" providerId="LiveId" clId="{84801753-E531-4BF6-A6DE-F9F28B5DF6D4}" dt="2020-04-29T17:52:32.160" v="1126" actId="20577"/>
          <ac:spMkLst>
            <pc:docMk/>
            <pc:sldMk cId="698700906" sldId="259"/>
            <ac:spMk id="3" creationId="{B690E353-7131-46CF-83D4-C43D18AD68FF}"/>
          </ac:spMkLst>
        </pc:spChg>
      </pc:sldChg>
      <pc:sldChg chg="modSp new">
        <pc:chgData name="Kyle Joaquim" userId="adbd07647b840314" providerId="LiveId" clId="{84801753-E531-4BF6-A6DE-F9F28B5DF6D4}" dt="2020-04-29T17:56:20.933" v="1841" actId="20577"/>
        <pc:sldMkLst>
          <pc:docMk/>
          <pc:sldMk cId="2751236678" sldId="260"/>
        </pc:sldMkLst>
        <pc:spChg chg="mod">
          <ac:chgData name="Kyle Joaquim" userId="adbd07647b840314" providerId="LiveId" clId="{84801753-E531-4BF6-A6DE-F9F28B5DF6D4}" dt="2020-04-29T17:53:16.033" v="1146" actId="20577"/>
          <ac:spMkLst>
            <pc:docMk/>
            <pc:sldMk cId="2751236678" sldId="260"/>
            <ac:spMk id="2" creationId="{3D27EF67-04B0-4373-AE31-13D6FE65520F}"/>
          </ac:spMkLst>
        </pc:spChg>
        <pc:spChg chg="mod">
          <ac:chgData name="Kyle Joaquim" userId="adbd07647b840314" providerId="LiveId" clId="{84801753-E531-4BF6-A6DE-F9F28B5DF6D4}" dt="2020-04-29T17:56:20.933" v="1841" actId="20577"/>
          <ac:spMkLst>
            <pc:docMk/>
            <pc:sldMk cId="2751236678" sldId="260"/>
            <ac:spMk id="3" creationId="{C1ACAC66-456D-48A4-B071-5B486ED1580D}"/>
          </ac:spMkLst>
        </pc:spChg>
      </pc:sldChg>
      <pc:sldChg chg="modSp new">
        <pc:chgData name="Kyle Joaquim" userId="adbd07647b840314" providerId="LiveId" clId="{84801753-E531-4BF6-A6DE-F9F28B5DF6D4}" dt="2020-04-29T17:57:58.583" v="2099" actId="20577"/>
        <pc:sldMkLst>
          <pc:docMk/>
          <pc:sldMk cId="1688146223" sldId="261"/>
        </pc:sldMkLst>
        <pc:spChg chg="mod">
          <ac:chgData name="Kyle Joaquim" userId="adbd07647b840314" providerId="LiveId" clId="{84801753-E531-4BF6-A6DE-F9F28B5DF6D4}" dt="2020-04-29T17:56:52.166" v="1863" actId="20577"/>
          <ac:spMkLst>
            <pc:docMk/>
            <pc:sldMk cId="1688146223" sldId="261"/>
            <ac:spMk id="2" creationId="{F23D137E-2663-4BB3-9EB3-FDD9625720D4}"/>
          </ac:spMkLst>
        </pc:spChg>
        <pc:spChg chg="mod">
          <ac:chgData name="Kyle Joaquim" userId="adbd07647b840314" providerId="LiveId" clId="{84801753-E531-4BF6-A6DE-F9F28B5DF6D4}" dt="2020-04-29T17:57:58.583" v="2099" actId="20577"/>
          <ac:spMkLst>
            <pc:docMk/>
            <pc:sldMk cId="1688146223" sldId="261"/>
            <ac:spMk id="3" creationId="{7BDB268E-20C3-4B50-B283-A6AA7F504A1A}"/>
          </ac:spMkLst>
        </pc:spChg>
      </pc:sldChg>
      <pc:sldChg chg="addSp delSp modSp new">
        <pc:chgData name="Kyle Joaquim" userId="adbd07647b840314" providerId="LiveId" clId="{84801753-E531-4BF6-A6DE-F9F28B5DF6D4}" dt="2020-04-29T18:00:49.333" v="2114" actId="14100"/>
        <pc:sldMkLst>
          <pc:docMk/>
          <pc:sldMk cId="3127487790" sldId="262"/>
        </pc:sldMkLst>
        <pc:spChg chg="del">
          <ac:chgData name="Kyle Joaquim" userId="adbd07647b840314" providerId="LiveId" clId="{84801753-E531-4BF6-A6DE-F9F28B5DF6D4}" dt="2020-04-29T18:00:43.383" v="2110" actId="478"/>
          <ac:spMkLst>
            <pc:docMk/>
            <pc:sldMk cId="3127487790" sldId="262"/>
            <ac:spMk id="2" creationId="{7F9C757C-EA67-400F-AA43-01405DF9DA59}"/>
          </ac:spMkLst>
        </pc:spChg>
        <pc:spChg chg="del">
          <ac:chgData name="Kyle Joaquim" userId="adbd07647b840314" providerId="LiveId" clId="{84801753-E531-4BF6-A6DE-F9F28B5DF6D4}" dt="2020-04-29T18:00:22.533" v="2100" actId="931"/>
          <ac:spMkLst>
            <pc:docMk/>
            <pc:sldMk cId="3127487790" sldId="262"/>
            <ac:spMk id="3" creationId="{33D4F922-2D84-43DA-9C63-2BEAF807F974}"/>
          </ac:spMkLst>
        </pc:spChg>
        <pc:picChg chg="add mod">
          <ac:chgData name="Kyle Joaquim" userId="adbd07647b840314" providerId="LiveId" clId="{84801753-E531-4BF6-A6DE-F9F28B5DF6D4}" dt="2020-04-29T18:00:46.133" v="2112" actId="14100"/>
          <ac:picMkLst>
            <pc:docMk/>
            <pc:sldMk cId="3127487790" sldId="262"/>
            <ac:picMk id="5" creationId="{51BCA96B-97AA-4C81-AC4E-98950EB65821}"/>
          </ac:picMkLst>
        </pc:picChg>
        <pc:picChg chg="add mod">
          <ac:chgData name="Kyle Joaquim" userId="adbd07647b840314" providerId="LiveId" clId="{84801753-E531-4BF6-A6DE-F9F28B5DF6D4}" dt="2020-04-29T18:00:49.333" v="2114" actId="14100"/>
          <ac:picMkLst>
            <pc:docMk/>
            <pc:sldMk cId="3127487790" sldId="262"/>
            <ac:picMk id="7" creationId="{3F4984D7-208A-4790-B14F-C8BD5016987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1244C87-1D74-4962-9285-92C3A9C38D7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97F5E37-46F1-4DB7-807E-DEE91C8DC88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914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4C87-1D74-4962-9285-92C3A9C38D7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5E37-46F1-4DB7-807E-DEE91C8D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0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4C87-1D74-4962-9285-92C3A9C38D7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5E37-46F1-4DB7-807E-DEE91C8D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4C87-1D74-4962-9285-92C3A9C38D7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5E37-46F1-4DB7-807E-DEE91C8D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9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1244C87-1D74-4962-9285-92C3A9C38D7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7F5E37-46F1-4DB7-807E-DEE91C8DC88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36097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4C87-1D74-4962-9285-92C3A9C38D7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5E37-46F1-4DB7-807E-DEE91C8D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40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4C87-1D74-4962-9285-92C3A9C38D7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5E37-46F1-4DB7-807E-DEE91C8D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792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4C87-1D74-4962-9285-92C3A9C38D7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5E37-46F1-4DB7-807E-DEE91C8D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4C87-1D74-4962-9285-92C3A9C38D7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5E37-46F1-4DB7-807E-DEE91C8D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5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1244C87-1D74-4962-9285-92C3A9C38D7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97F5E37-46F1-4DB7-807E-DEE91C8DC8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814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1244C87-1D74-4962-9285-92C3A9C38D7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97F5E37-46F1-4DB7-807E-DEE91C8D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3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1244C87-1D74-4962-9285-92C3A9C38D7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97F5E37-46F1-4DB7-807E-DEE91C8DC8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107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5AAB-3547-467B-8D77-308C3E2F12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Plant environment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DB754-D0F3-4915-A435-690652969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Kyle Joaquim</a:t>
            </a:r>
          </a:p>
        </p:txBody>
      </p:sp>
    </p:spTree>
    <p:extLst>
      <p:ext uri="{BB962C8B-B14F-4D97-AF65-F5344CB8AC3E}">
        <p14:creationId xmlns:p14="http://schemas.microsoft.com/office/powerpoint/2010/main" val="1074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5B3D-10A8-429D-BADC-84C6F77A9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E6CCB-75BC-4702-BB3D-897115EFA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ESP8266</a:t>
            </a:r>
          </a:p>
          <a:p>
            <a:r>
              <a:rPr lang="en-US" dirty="0"/>
              <a:t>DHT11 Temperature &amp; Humidity Sensor</a:t>
            </a:r>
          </a:p>
          <a:p>
            <a:r>
              <a:rPr lang="en-US" dirty="0"/>
              <a:t>Power Strip with Relay</a:t>
            </a:r>
          </a:p>
          <a:p>
            <a:r>
              <a:rPr lang="en-US" dirty="0"/>
              <a:t>Submersible Pump</a:t>
            </a:r>
          </a:p>
          <a:p>
            <a:r>
              <a:rPr lang="en-US" dirty="0"/>
              <a:t>Soil VWC Sensor</a:t>
            </a:r>
          </a:p>
          <a:p>
            <a:r>
              <a:rPr lang="en-US" dirty="0"/>
              <a:t>Raspberry Pi</a:t>
            </a:r>
          </a:p>
        </p:txBody>
      </p:sp>
    </p:spTree>
    <p:extLst>
      <p:ext uri="{BB962C8B-B14F-4D97-AF65-F5344CB8AC3E}">
        <p14:creationId xmlns:p14="http://schemas.microsoft.com/office/powerpoint/2010/main" val="342379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vase of flowers on a table&#10;&#10;Description automatically generated">
            <a:extLst>
              <a:ext uri="{FF2B5EF4-FFF2-40B4-BE49-F238E27FC236}">
                <a16:creationId xmlns:a16="http://schemas.microsoft.com/office/drawing/2014/main" id="{51BCA96B-97AA-4C81-AC4E-98950EB65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396" y="613684"/>
            <a:ext cx="4114093" cy="5485457"/>
          </a:xfr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3F4984D7-208A-4790-B14F-C8BD50169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13684"/>
            <a:ext cx="4114093" cy="548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8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A8911-E540-48E3-94A2-AABA2DFB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watering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97D93-8412-4303-B2C7-63461D164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Volumetric Water Content is calculated onboard the ESP </a:t>
            </a:r>
          </a:p>
          <a:p>
            <a:pPr lvl="1"/>
            <a:r>
              <a:rPr lang="en-US" dirty="0"/>
              <a:t>When VWC falls below a certain value, the ESP sends a signal to the relay in the power strip to turn on the pump for 3 seconds, delivering ~1 oz. of water.</a:t>
            </a:r>
          </a:p>
          <a:p>
            <a:pPr lvl="1"/>
            <a:r>
              <a:rPr lang="en-US" dirty="0"/>
              <a:t>This holds the VWC steady so “field capacity” can be maintained</a:t>
            </a:r>
          </a:p>
          <a:p>
            <a:r>
              <a:rPr lang="en-US" dirty="0"/>
              <a:t>The automatic watering can be toggled on and off with a simple flag.</a:t>
            </a:r>
          </a:p>
        </p:txBody>
      </p:sp>
    </p:spTree>
    <p:extLst>
      <p:ext uri="{BB962C8B-B14F-4D97-AF65-F5344CB8AC3E}">
        <p14:creationId xmlns:p14="http://schemas.microsoft.com/office/powerpoint/2010/main" val="161968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1AF6D-40DD-4CCA-9E5E-2E3E5AE9D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0E353-7131-46CF-83D4-C43D18AD6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Mosquitto</a:t>
            </a:r>
            <a:r>
              <a:rPr lang="en-US" dirty="0"/>
              <a:t> (MQQT) used to send readings of temperature, humidity, and VWC at set intervals.</a:t>
            </a:r>
          </a:p>
          <a:p>
            <a:r>
              <a:rPr lang="en-US" dirty="0"/>
              <a:t>The RPI receives these readings and stores them in an </a:t>
            </a:r>
            <a:r>
              <a:rPr lang="en-US" dirty="0" err="1"/>
              <a:t>InfluxDB</a:t>
            </a:r>
            <a:r>
              <a:rPr lang="en-US" dirty="0"/>
              <a:t> database.</a:t>
            </a:r>
          </a:p>
          <a:p>
            <a:pPr lvl="1"/>
            <a:r>
              <a:rPr lang="en-US" dirty="0"/>
              <a:t>It also checks to ensure that each of the values fall within a safe range. The RPI has potential to control smart outlets in the room, using a space heater &amp; humidifier to maintain values within range.</a:t>
            </a:r>
          </a:p>
          <a:p>
            <a:pPr lvl="1"/>
            <a:r>
              <a:rPr lang="en-US" dirty="0"/>
              <a:t>If VWC is too high or low, the RPI sends a message to the ESP to toggle off the automatic watering system. Then, it sends an appropriate SMS alert using Twilio API.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0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EF67-04B0-4373-AE31-13D6FE65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TWILIO API &amp;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CAC66-456D-48A4-B071-5B486ED1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Flask server runs on the Raspberry Pi and is linked to a Twilio phone number. When SMS messages are sent to this number, they are redirected to the Flask API via HTTP requests – this is called a webhook.</a:t>
            </a:r>
          </a:p>
          <a:p>
            <a:r>
              <a:rPr lang="en-US" dirty="0"/>
              <a:t>Through the API, devices in the room (pump, heater, humidifier) can be controlled. The </a:t>
            </a:r>
            <a:r>
              <a:rPr lang="en-US" dirty="0" err="1"/>
              <a:t>InfluxDB</a:t>
            </a:r>
            <a:r>
              <a:rPr lang="en-US" dirty="0"/>
              <a:t> database can also be queried, returning data about the plant environment over the past week to the phone number the request was received from.</a:t>
            </a:r>
          </a:p>
          <a:p>
            <a:pPr lvl="1"/>
            <a:r>
              <a:rPr lang="en-US" dirty="0"/>
              <a:t>Average temperature, average humidity, heater &amp; humidifier runtime, water consumption, average span between watering</a:t>
            </a:r>
          </a:p>
        </p:txBody>
      </p:sp>
    </p:spTree>
    <p:extLst>
      <p:ext uri="{BB962C8B-B14F-4D97-AF65-F5344CB8AC3E}">
        <p14:creationId xmlns:p14="http://schemas.microsoft.com/office/powerpoint/2010/main" val="275123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137E-2663-4BB3-9EB3-FDD96257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B268E-20C3-4B50-B283-A6AA7F504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Didn’t get to implement certain events, such as soil sensor error detection and humidifier empty alert.</a:t>
            </a:r>
          </a:p>
          <a:p>
            <a:r>
              <a:rPr lang="en-US" dirty="0"/>
              <a:t>Concerns about scalability.</a:t>
            </a:r>
          </a:p>
          <a:p>
            <a:r>
              <a:rPr lang="en-US" dirty="0"/>
              <a:t>Light sensing &amp; control.</a:t>
            </a:r>
          </a:p>
        </p:txBody>
      </p:sp>
    </p:spTree>
    <p:extLst>
      <p:ext uri="{BB962C8B-B14F-4D97-AF65-F5344CB8AC3E}">
        <p14:creationId xmlns:p14="http://schemas.microsoft.com/office/powerpoint/2010/main" val="168814622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23</TotalTime>
  <Words>348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Plant environment control</vt:lpstr>
      <vt:lpstr>hardware</vt:lpstr>
      <vt:lpstr>PowerPoint Presentation</vt:lpstr>
      <vt:lpstr>Automatic watering</vt:lpstr>
      <vt:lpstr>DATA HANDLING</vt:lpstr>
      <vt:lpstr>TWILIO API &amp; FLASK</vt:lpstr>
      <vt:lpstr>FUTURE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environment control</dc:title>
  <dc:creator>Kyle Joaquim</dc:creator>
  <cp:lastModifiedBy>Kyle Joaquim</cp:lastModifiedBy>
  <cp:revision>1</cp:revision>
  <dcterms:created xsi:type="dcterms:W3CDTF">2020-04-29T17:36:59Z</dcterms:created>
  <dcterms:modified xsi:type="dcterms:W3CDTF">2020-04-29T18:00:54Z</dcterms:modified>
</cp:coreProperties>
</file>