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2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0794B-EBC1-8E5F-201B-A1AE18604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5DE295-1A9B-B3A7-EB19-05EA14E33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5F90D0-1274-13CF-7044-A9D48AF0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6B21-6483-427A-900C-DDA70A6AFCAD}" type="datetimeFigureOut">
              <a:rPr lang="pt-BR" smtClean="0"/>
              <a:t>30/07/2022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03BA4B-668A-9FA7-B4F0-C8237F93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851979-F047-4985-359E-8DBBEF02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2CAE-DC5D-444A-8E2C-3E37ADE5EA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60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2FF9E-EB07-C6C2-9C9B-6CC64966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06D04D-A9F3-9EB9-56B5-BC17A36E6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C8DD24-383D-F17D-3558-8E0F21E9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6B21-6483-427A-900C-DDA70A6AFCAD}" type="datetimeFigureOut">
              <a:rPr lang="pt-BR" smtClean="0"/>
              <a:t>30/07/2022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735D83-7FCA-304C-F26C-6F9ADD0CD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81590A-2B94-3758-D0CB-3298C64E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2CAE-DC5D-444A-8E2C-3E37ADE5EA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51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DBB95C-E06B-6FBA-6A10-F17999325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0C98E1-855F-F88D-48B3-FA7EA8A67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8E47DF-5DA1-AB6B-F335-78C42244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6B21-6483-427A-900C-DDA70A6AFCAD}" type="datetimeFigureOut">
              <a:rPr lang="pt-BR" smtClean="0"/>
              <a:t>30/07/2022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7DCE65-4E7B-3E48-9907-D9444E21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A3A883-F42D-EFB0-1640-93F11DA4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2CAE-DC5D-444A-8E2C-3E37ADE5EA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54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CD901-C094-CFD3-A5C6-3CCFBDF2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A51C8D-79EE-AF1D-97AD-AC8B2B065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1FE432-D74C-C8E4-9817-06A574A4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6B21-6483-427A-900C-DDA70A6AFCAD}" type="datetimeFigureOut">
              <a:rPr lang="pt-BR" smtClean="0"/>
              <a:t>30/07/2022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36A88D-E66C-324F-5F64-01B9C143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8F418A-78C1-40F1-5409-762CC139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2CAE-DC5D-444A-8E2C-3E37ADE5EA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61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C46A4-40B9-D5D2-03F8-35A4FA26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CECF92-3DD5-9AA3-0B38-DCF6FA829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0B3C5F-9B5C-1105-78E3-E90B9DAF4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6B21-6483-427A-900C-DDA70A6AFCAD}" type="datetimeFigureOut">
              <a:rPr lang="pt-BR" smtClean="0"/>
              <a:t>30/07/2022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E36A4D-916B-B6A1-C916-2C2F00744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03FA9C-E311-CF44-3CE4-F66C7892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2CAE-DC5D-444A-8E2C-3E37ADE5EA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02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6D205-214F-8B0A-EC9F-210214F5A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27D9B1-0120-8CE5-B6E7-5AC77D633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0C1B99-5658-D7A5-CA8A-54C87C5F9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07C340-0D85-392E-6472-A6125B84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6B21-6483-427A-900C-DDA70A6AFCAD}" type="datetimeFigureOut">
              <a:rPr lang="pt-BR" smtClean="0"/>
              <a:t>30/07/2022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46008E-CBD4-CA4F-47B3-9F188D85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2A53BE-681D-32F0-BB4B-B328A6C19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2CAE-DC5D-444A-8E2C-3E37ADE5EA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77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0306A-7AD1-1A4F-8174-EEE332DC2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93894A-D000-0175-BBF9-763388259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DC105B-23D4-7A92-0F18-DFA36533D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108932-0445-AE9D-077A-CDC0ADA82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D58F23B-37D5-2F2C-4229-94A0C4282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4D6BA64-700A-028D-707C-90D68BB4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6B21-6483-427A-900C-DDA70A6AFCAD}" type="datetimeFigureOut">
              <a:rPr lang="pt-BR" smtClean="0"/>
              <a:t>30/07/2022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35CA3A7-1A36-B5D5-60F0-0B00FAC6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FD0A3F7-76BC-4514-9B6C-AEC00F79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2CAE-DC5D-444A-8E2C-3E37ADE5EA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32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62A93-380D-C0F2-E998-65EC28D7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E9680B7-3D6A-4155-A581-C4CC6AD1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6B21-6483-427A-900C-DDA70A6AFCAD}" type="datetimeFigureOut">
              <a:rPr lang="pt-BR" smtClean="0"/>
              <a:t>30/07/2022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2E84E8B-C4D4-8002-5DA7-C1E96458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FD9AEBC-8917-11F5-51AC-2C2DDCF2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2CAE-DC5D-444A-8E2C-3E37ADE5EA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44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23E912-B783-7D4A-8F0E-E724C41D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6B21-6483-427A-900C-DDA70A6AFCAD}" type="datetimeFigureOut">
              <a:rPr lang="pt-BR" smtClean="0"/>
              <a:t>30/07/2022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99A5F91-68C8-1D44-21A6-0D2020DD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1975FF-9BBD-215F-F3F8-351A36FA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2CAE-DC5D-444A-8E2C-3E37ADE5EA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80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5203D-0250-64F2-E63E-C147CA010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A11675-A811-CA02-B4B5-07011B174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761BB8-77BD-9B66-8611-BB27D639B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EDDB87-72E5-FE28-5403-513689445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6B21-6483-427A-900C-DDA70A6AFCAD}" type="datetimeFigureOut">
              <a:rPr lang="pt-BR" smtClean="0"/>
              <a:t>30/07/2022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39FCD7-B990-B22B-9EC8-371336BF0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68638F-0138-453B-1138-472CB776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2CAE-DC5D-444A-8E2C-3E37ADE5EA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49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B6C11-6CEA-55A0-2A5F-0E6756CF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EAAA3D3-0048-E188-471A-2860B036C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E7B151-A764-8F7A-611F-08C8D6F13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F20D7E-F568-D465-5D65-4E2D7D76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6B21-6483-427A-900C-DDA70A6AFCAD}" type="datetimeFigureOut">
              <a:rPr lang="pt-BR" smtClean="0"/>
              <a:t>30/07/2022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C77551-69B1-DBBF-1F15-648A5855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1CDC2D-04CC-CA3F-2AB1-93B07057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2CAE-DC5D-444A-8E2C-3E37ADE5EA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54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1B669A9-D435-53AA-97F5-159C4806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AFF1FB-4746-8C90-0249-DA0794666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AE5F4A-78D5-CE12-604D-15DB9444A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16B21-6483-427A-900C-DDA70A6AFCAD}" type="datetimeFigureOut">
              <a:rPr lang="pt-BR" smtClean="0"/>
              <a:t>30/07/2022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495EE4-CBBC-0AB8-D8CE-E7615F8A2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46887D-A263-4254-A874-D158DD5A9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82CAE-DC5D-444A-8E2C-3E37ADE5EA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02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1994504-10F4-440E-E0F7-3B86D743E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809" y="1438771"/>
            <a:ext cx="1279360" cy="377903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077EF2F-0978-1D86-CE7C-95D56ECD8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205" y="2688116"/>
            <a:ext cx="1233663" cy="113876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ACB4C9E-FB1D-6FD9-778D-DE5CCBFA1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543891"/>
            <a:ext cx="1574603" cy="1587302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F28B640-2D6B-8CDE-A993-6A7413EDD67B}"/>
              </a:ext>
            </a:extLst>
          </p:cNvPr>
          <p:cNvCxnSpPr/>
          <p:nvPr/>
        </p:nvCxnSpPr>
        <p:spPr>
          <a:xfrm>
            <a:off x="3238959" y="2941504"/>
            <a:ext cx="2214390" cy="0"/>
          </a:xfrm>
          <a:prstGeom prst="straightConnector1">
            <a:avLst/>
          </a:prstGeom>
          <a:ln w="889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48A62F3-B99F-8A2E-180B-65605A88ED33}"/>
              </a:ext>
            </a:extLst>
          </p:cNvPr>
          <p:cNvSpPr txBox="1"/>
          <p:nvPr/>
        </p:nvSpPr>
        <p:spPr>
          <a:xfrm>
            <a:off x="3371301" y="2498074"/>
            <a:ext cx="1773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HTTP REQUEST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A121385-7FB6-BF58-1916-2E91E09BCD84}"/>
              </a:ext>
            </a:extLst>
          </p:cNvPr>
          <p:cNvCxnSpPr>
            <a:cxnSpLocks/>
          </p:cNvCxnSpPr>
          <p:nvPr/>
        </p:nvCxnSpPr>
        <p:spPr>
          <a:xfrm flipH="1">
            <a:off x="3161840" y="3876100"/>
            <a:ext cx="2214390" cy="0"/>
          </a:xfrm>
          <a:prstGeom prst="straightConnector1">
            <a:avLst/>
          </a:prstGeom>
          <a:ln w="889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3078F6D-728A-6100-661E-3CABE0E08FA9}"/>
              </a:ext>
            </a:extLst>
          </p:cNvPr>
          <p:cNvSpPr txBox="1"/>
          <p:nvPr/>
        </p:nvSpPr>
        <p:spPr>
          <a:xfrm>
            <a:off x="3457599" y="3454707"/>
            <a:ext cx="191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HTTP RESPONSE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EA157E4-CDF7-0AB1-C7B0-16416A6EE933}"/>
              </a:ext>
            </a:extLst>
          </p:cNvPr>
          <p:cNvSpPr txBox="1"/>
          <p:nvPr/>
        </p:nvSpPr>
        <p:spPr>
          <a:xfrm>
            <a:off x="1452526" y="788623"/>
            <a:ext cx="103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CLIENTS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67191DF-869D-E6B1-FDA8-38FCB83E9BF2}"/>
              </a:ext>
            </a:extLst>
          </p:cNvPr>
          <p:cNvSpPr txBox="1"/>
          <p:nvPr/>
        </p:nvSpPr>
        <p:spPr>
          <a:xfrm>
            <a:off x="6363606" y="2075930"/>
            <a:ext cx="994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SERVER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F174A38-E6CB-CCA3-3EC5-D58282061708}"/>
              </a:ext>
            </a:extLst>
          </p:cNvPr>
          <p:cNvSpPr txBox="1"/>
          <p:nvPr/>
        </p:nvSpPr>
        <p:spPr>
          <a:xfrm>
            <a:off x="9633784" y="2173245"/>
            <a:ext cx="1282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8643748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Joaquim Neto</dc:creator>
  <cp:lastModifiedBy>Joaquim Neto</cp:lastModifiedBy>
  <cp:revision>1</cp:revision>
  <dcterms:created xsi:type="dcterms:W3CDTF">2022-07-30T11:25:11Z</dcterms:created>
  <dcterms:modified xsi:type="dcterms:W3CDTF">2022-07-30T15:13:27Z</dcterms:modified>
</cp:coreProperties>
</file>