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821ab0e0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821ab0e0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821ab0e0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821ab0e0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21ab0e0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21ab0e0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821ab0e0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821ab0e0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eb48d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eb48d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821ab0e0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821ab0e0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821ab0e0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821ab0e0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71250" y="325700"/>
            <a:ext cx="64602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internacional de voos a longas distâncias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2925" y="1988538"/>
            <a:ext cx="35814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pt-BR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Joaquim Rafael Mariano Prieto Pereira 1040885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pt-BR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Antonio Carlos Sciamarelli Neto 10409160 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●"/>
            </a:pPr>
            <a:r>
              <a:rPr lang="pt-BR"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Henrique Arabe Neres de Farias 10410152</a:t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71250" y="4132525"/>
            <a:ext cx="3682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UNIVERSIDADE PRESBITERIANA MACKENZIE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Faculdade de Computação e Informática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Prof. Dr. Ivan Carlos Alcântara de Oliveira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Projeto de Teoria dos Grafos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225" y="1723950"/>
            <a:ext cx="43624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211600" y="257050"/>
            <a:ext cx="4720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roblema real selecionado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519575"/>
            <a:ext cx="62293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150775" y="378638"/>
            <a:ext cx="4260300" cy="18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Objetivos do Desenvolvimento Sustentável</a:t>
            </a:r>
            <a:endParaRPr sz="3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00" y="378650"/>
            <a:ext cx="1953775" cy="19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125" y="2571749"/>
            <a:ext cx="1953774" cy="19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412600" y="334750"/>
            <a:ext cx="4318800" cy="7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grafo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775" y="1485700"/>
            <a:ext cx="4104276" cy="21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75" y="1485700"/>
            <a:ext cx="4104276" cy="21721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756775" y="3657800"/>
            <a:ext cx="29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latin typeface="Merriweather"/>
                <a:ea typeface="Merriweather"/>
                <a:cs typeface="Merriweather"/>
                <a:sym typeface="Merriweather"/>
              </a:rPr>
              <a:t>Localização dos aeroportos escolhidos no mapa</a:t>
            </a:r>
            <a:endParaRPr i="1" sz="1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75575" y="3657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latin typeface="Merriweather"/>
                <a:ea typeface="Merriweather"/>
                <a:cs typeface="Merriweather"/>
                <a:sym typeface="Merriweather"/>
              </a:rPr>
              <a:t>Grafo modelado na ferramenta indicada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613125" y="1740600"/>
            <a:ext cx="4092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164 Arestas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(ORIGEM DESTINO DISTÂNCIA-MILHAS TEMPO VOO-HORAS)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DEL_ORD 7466 15h 15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DEL_YYZ 7228 14h 50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DEL_SYD 6481 12h 35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PVG_ORD 7039 13h 40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PVG_MAD 6377 14h 40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PVG_YYZ 7089 14h 35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ORD_DEL 7466 14h 30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ORD_PVG 7039 14h 50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ORD_ADD 7564 13h 45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CGK_CAI 5557 11h 20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CGK_IST 5874 12h 25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CGK_JED 4950 10h 05</a:t>
            </a:r>
            <a:endParaRPr sz="1200"/>
          </a:p>
        </p:txBody>
      </p:sp>
      <p:sp>
        <p:nvSpPr>
          <p:cNvPr id="95" name="Google Shape;95;p17"/>
          <p:cNvSpPr txBox="1"/>
          <p:nvPr/>
        </p:nvSpPr>
        <p:spPr>
          <a:xfrm>
            <a:off x="185075" y="281050"/>
            <a:ext cx="636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 Detalhes de </a:t>
            </a:r>
            <a:r>
              <a:rPr lang="pt-BR" sz="36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implementação</a:t>
            </a:r>
            <a:endParaRPr sz="36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01975" y="111205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latin typeface="Merriweather"/>
                <a:ea typeface="Merriweather"/>
                <a:cs typeface="Merriweather"/>
                <a:sym typeface="Merriweather"/>
              </a:rPr>
              <a:t>Grafo </a:t>
            </a:r>
            <a:r>
              <a:rPr lang="pt-BR" sz="1200">
                <a:latin typeface="Merriweather"/>
                <a:ea typeface="Merriweather"/>
                <a:cs typeface="Merriweather"/>
                <a:sym typeface="Merriweather"/>
              </a:rPr>
              <a:t>tipo 7: orientado com peso nos vértices e arestas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01975" y="1833000"/>
            <a:ext cx="3000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60 </a:t>
            </a:r>
            <a:r>
              <a:rPr b="1" lang="pt-BR" sz="1200"/>
              <a:t>Vértices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(NUMERO CODIGO PAIS MÉDIA VOOS/DIA)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0 "DEL" "India" "624.0"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 "PVG" "China" "691.0"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2 "ORD" "United States" "991.0"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3 "CGK" "Indonesia" "559.0"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4 "KHI" "Pakistan" "118.0"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 "LOS" "Nigeria" "204.0"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6 "GRU" "Brazil" "276.0"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7 "DAC" "Bangladesh" "190.0"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8 "SVO" "Russia" "321.0"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9 "MEX" "Mexico" "339.0"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10 "HND" "Japan" "641.0"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300" y="500925"/>
            <a:ext cx="3704400" cy="1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Teoremas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Utilizados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311300" y="16450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Para solucionar os problemas do contexto apresentado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Algoritmo de Dijkstra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Algoritmo de Floyd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Algoritmo de Bellman Ford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Algoritmo de Coloração dos Vértices(classe)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Maior componente fortemente conexa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erriweather"/>
              <a:buChar char="●"/>
            </a:pPr>
            <a:r>
              <a:rPr lang="pt-BR">
                <a:latin typeface="Merriweather"/>
                <a:ea typeface="Merriweather"/>
                <a:cs typeface="Merriweather"/>
                <a:sym typeface="Merriweather"/>
              </a:rPr>
              <a:t>Ciclo Hamiltoniano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50" y="2497875"/>
            <a:ext cx="20955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06450" y="0"/>
            <a:ext cx="37311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T</a:t>
            </a:r>
            <a:r>
              <a:rPr lang="pt-BR" sz="3000">
                <a:solidFill>
                  <a:schemeClr val="dk1"/>
                </a:solidFill>
              </a:rPr>
              <a:t>estes do software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460488"/>
            <a:ext cx="4953000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196450" y="4531625"/>
            <a:ext cx="475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Link: https://youtu.be/C1lIfJHVcpU?si=AB52JUHarrgxIFer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096150" y="1768800"/>
            <a:ext cx="2951700" cy="16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