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24FBD-ACBB-48A2-8988-E97003573FC3}" v="81" dt="2024-07-21T13:39:11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зар Дячок" userId="a49f8edf2231cb71" providerId="Windows Live" clId="Web-{76B24FBD-ACBB-48A2-8988-E97003573FC3}"/>
    <pc:docChg chg="addSld modSld">
      <pc:chgData name="Назар Дячок" userId="a49f8edf2231cb71" providerId="Windows Live" clId="Web-{76B24FBD-ACBB-48A2-8988-E97003573FC3}" dt="2024-07-21T13:39:11.492" v="58" actId="20577"/>
      <pc:docMkLst>
        <pc:docMk/>
      </pc:docMkLst>
      <pc:sldChg chg="delSp modSp">
        <pc:chgData name="Назар Дячок" userId="a49f8edf2231cb71" providerId="Windows Live" clId="Web-{76B24FBD-ACBB-48A2-8988-E97003573FC3}" dt="2024-07-21T13:23:03.571" v="14"/>
        <pc:sldMkLst>
          <pc:docMk/>
          <pc:sldMk cId="3930024240" sldId="256"/>
        </pc:sldMkLst>
        <pc:spChg chg="mod">
          <ac:chgData name="Назар Дячок" userId="a49f8edf2231cb71" providerId="Windows Live" clId="Web-{76B24FBD-ACBB-48A2-8988-E97003573FC3}" dt="2024-07-21T13:23:00.414" v="13" actId="20577"/>
          <ac:spMkLst>
            <pc:docMk/>
            <pc:sldMk cId="3930024240" sldId="256"/>
            <ac:spMk id="2" creationId="{00000000-0000-0000-0000-000000000000}"/>
          </ac:spMkLst>
        </pc:spChg>
        <pc:spChg chg="del">
          <ac:chgData name="Назар Дячок" userId="a49f8edf2231cb71" providerId="Windows Live" clId="Web-{76B24FBD-ACBB-48A2-8988-E97003573FC3}" dt="2024-07-21T13:23:03.571" v="14"/>
          <ac:spMkLst>
            <pc:docMk/>
            <pc:sldMk cId="3930024240" sldId="256"/>
            <ac:spMk id="3" creationId="{00000000-0000-0000-0000-000000000000}"/>
          </ac:spMkLst>
        </pc:spChg>
      </pc:sldChg>
      <pc:sldChg chg="addSp delSp modSp new">
        <pc:chgData name="Назар Дячок" userId="a49f8edf2231cb71" providerId="Windows Live" clId="Web-{76B24FBD-ACBB-48A2-8988-E97003573FC3}" dt="2024-07-21T13:38:18.443" v="41" actId="20577"/>
        <pc:sldMkLst>
          <pc:docMk/>
          <pc:sldMk cId="4178010658" sldId="257"/>
        </pc:sldMkLst>
        <pc:spChg chg="del">
          <ac:chgData name="Назар Дячок" userId="a49f8edf2231cb71" providerId="Windows Live" clId="Web-{76B24FBD-ACBB-48A2-8988-E97003573FC3}" dt="2024-07-21T13:37:16.894" v="17"/>
          <ac:spMkLst>
            <pc:docMk/>
            <pc:sldMk cId="4178010658" sldId="257"/>
            <ac:spMk id="2" creationId="{C71500E1-D947-A7F7-2930-264194F9ADEC}"/>
          </ac:spMkLst>
        </pc:spChg>
        <pc:spChg chg="del">
          <ac:chgData name="Назар Дячок" userId="a49f8edf2231cb71" providerId="Windows Live" clId="Web-{76B24FBD-ACBB-48A2-8988-E97003573FC3}" dt="2024-07-21T13:37:14.253" v="16"/>
          <ac:spMkLst>
            <pc:docMk/>
            <pc:sldMk cId="4178010658" sldId="257"/>
            <ac:spMk id="3" creationId="{25ABDD58-E3B1-6D0F-E46A-6517353C70D0}"/>
          </ac:spMkLst>
        </pc:spChg>
        <pc:spChg chg="add mod">
          <ac:chgData name="Назар Дячок" userId="a49f8edf2231cb71" providerId="Windows Live" clId="Web-{76B24FBD-ACBB-48A2-8988-E97003573FC3}" dt="2024-07-21T13:37:52.911" v="29" actId="20577"/>
          <ac:spMkLst>
            <pc:docMk/>
            <pc:sldMk cId="4178010658" sldId="257"/>
            <ac:spMk id="7" creationId="{CB32B3BC-BD2D-8FED-5847-9CF6E16750AE}"/>
          </ac:spMkLst>
        </pc:spChg>
        <pc:spChg chg="add mod">
          <ac:chgData name="Назар Дячок" userId="a49f8edf2231cb71" providerId="Windows Live" clId="Web-{76B24FBD-ACBB-48A2-8988-E97003573FC3}" dt="2024-07-21T13:38:06.099" v="35" actId="20577"/>
          <ac:spMkLst>
            <pc:docMk/>
            <pc:sldMk cId="4178010658" sldId="257"/>
            <ac:spMk id="8" creationId="{EFA33575-4E44-F4AE-70E4-46C158B662D6}"/>
          </ac:spMkLst>
        </pc:spChg>
        <pc:spChg chg="add mod">
          <ac:chgData name="Назар Дячок" userId="a49f8edf2231cb71" providerId="Windows Live" clId="Web-{76B24FBD-ACBB-48A2-8988-E97003573FC3}" dt="2024-07-21T13:38:18.443" v="41" actId="20577"/>
          <ac:spMkLst>
            <pc:docMk/>
            <pc:sldMk cId="4178010658" sldId="257"/>
            <ac:spMk id="9" creationId="{6648735B-FD51-E1F0-258D-26B5487555E9}"/>
          </ac:spMkLst>
        </pc:spChg>
        <pc:picChg chg="add mod ord">
          <ac:chgData name="Назар Дячок" userId="a49f8edf2231cb71" providerId="Windows Live" clId="Web-{76B24FBD-ACBB-48A2-8988-E97003573FC3}" dt="2024-07-21T13:37:18.175" v="18" actId="1076"/>
          <ac:picMkLst>
            <pc:docMk/>
            <pc:sldMk cId="4178010658" sldId="257"/>
            <ac:picMk id="4" creationId="{B3A2370E-0341-0FF7-DD21-689F142B5570}"/>
          </ac:picMkLst>
        </pc:picChg>
        <pc:picChg chg="add mod">
          <ac:chgData name="Назар Дячок" userId="a49f8edf2231cb71" providerId="Windows Live" clId="Web-{76B24FBD-ACBB-48A2-8988-E97003573FC3}" dt="2024-07-21T13:37:29.629" v="20" actId="1076"/>
          <ac:picMkLst>
            <pc:docMk/>
            <pc:sldMk cId="4178010658" sldId="257"/>
            <ac:picMk id="5" creationId="{A8278810-5357-FBB7-981A-4B89C09554C0}"/>
          </ac:picMkLst>
        </pc:picChg>
        <pc:picChg chg="add mod">
          <ac:chgData name="Назар Дячок" userId="a49f8edf2231cb71" providerId="Windows Live" clId="Web-{76B24FBD-ACBB-48A2-8988-E97003573FC3}" dt="2024-07-21T13:37:40.895" v="23" actId="1076"/>
          <ac:picMkLst>
            <pc:docMk/>
            <pc:sldMk cId="4178010658" sldId="257"/>
            <ac:picMk id="6" creationId="{82C2B313-89B1-57FB-406C-EC74BB7A9219}"/>
          </ac:picMkLst>
        </pc:picChg>
      </pc:sldChg>
      <pc:sldChg chg="addSp delSp modSp new">
        <pc:chgData name="Назар Дячок" userId="a49f8edf2231cb71" providerId="Windows Live" clId="Web-{76B24FBD-ACBB-48A2-8988-E97003573FC3}" dt="2024-07-21T13:39:11.492" v="58" actId="20577"/>
        <pc:sldMkLst>
          <pc:docMk/>
          <pc:sldMk cId="3480208405" sldId="258"/>
        </pc:sldMkLst>
        <pc:spChg chg="del">
          <ac:chgData name="Назар Дячок" userId="a49f8edf2231cb71" providerId="Windows Live" clId="Web-{76B24FBD-ACBB-48A2-8988-E97003573FC3}" dt="2024-07-21T13:38:39.131" v="44"/>
          <ac:spMkLst>
            <pc:docMk/>
            <pc:sldMk cId="3480208405" sldId="258"/>
            <ac:spMk id="2" creationId="{DA4E9488-3FBA-1A7F-18BC-B58C5690600A}"/>
          </ac:spMkLst>
        </pc:spChg>
        <pc:spChg chg="del">
          <ac:chgData name="Назар Дячок" userId="a49f8edf2231cb71" providerId="Windows Live" clId="Web-{76B24FBD-ACBB-48A2-8988-E97003573FC3}" dt="2024-07-21T13:38:35.803" v="43"/>
          <ac:spMkLst>
            <pc:docMk/>
            <pc:sldMk cId="3480208405" sldId="258"/>
            <ac:spMk id="3" creationId="{38C7BECA-E073-820D-D069-56F9D5D65DB6}"/>
          </ac:spMkLst>
        </pc:spChg>
        <pc:spChg chg="add mod">
          <ac:chgData name="Назар Дячок" userId="a49f8edf2231cb71" providerId="Windows Live" clId="Web-{76B24FBD-ACBB-48A2-8988-E97003573FC3}" dt="2024-07-21T13:39:11.492" v="58" actId="20577"/>
          <ac:spMkLst>
            <pc:docMk/>
            <pc:sldMk cId="3480208405" sldId="258"/>
            <ac:spMk id="5" creationId="{B2DB168E-EBCC-6A97-5242-13EF10809D30}"/>
          </ac:spMkLst>
        </pc:spChg>
        <pc:picChg chg="add mod ord">
          <ac:chgData name="Назар Дячок" userId="a49f8edf2231cb71" providerId="Windows Live" clId="Web-{76B24FBD-ACBB-48A2-8988-E97003573FC3}" dt="2024-07-21T13:38:42.241" v="45" actId="1076"/>
          <ac:picMkLst>
            <pc:docMk/>
            <pc:sldMk cId="3480208405" sldId="258"/>
            <ac:picMk id="4" creationId="{4C39B702-3AA6-1DA2-357C-96C6D257FD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DNS </a:t>
            </a:r>
            <a:r>
              <a:rPr lang="uk-UA" dirty="0" err="1"/>
              <a:t>Records</a:t>
            </a:r>
            <a:r>
              <a:rPr lang="uk-UA" dirty="0"/>
              <a:t> </a:t>
            </a:r>
            <a:r>
              <a:rPr lang="uk-UA" dirty="0" err="1"/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B3A2370E-0341-0FF7-DD21-689F142B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657066"/>
            <a:ext cx="2362200" cy="409575"/>
          </a:xfrm>
        </p:spPr>
      </p:pic>
      <p:pic>
        <p:nvPicPr>
          <p:cNvPr id="5" name="Рисунок 4" descr="Зображення, що містить текст, Шрифт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A8278810-5357-FBB7-981A-4B89C095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45" y="2133600"/>
            <a:ext cx="6686550" cy="838200"/>
          </a:xfrm>
          <a:prstGeom prst="rect">
            <a:avLst/>
          </a:prstGeom>
        </p:spPr>
      </p:pic>
      <p:pic>
        <p:nvPicPr>
          <p:cNvPr id="6" name="Рисунок 5" descr="Зображення, що містить Шрифт, текст, Графіка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82C2B313-89B1-57FB-406C-EC74BB7A9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4946333"/>
            <a:ext cx="4152900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2B3BC-BD2D-8FED-5847-9CF6E16750AE}"/>
              </a:ext>
            </a:extLst>
          </p:cNvPr>
          <p:cNvSpPr txBox="1"/>
          <p:nvPr/>
        </p:nvSpPr>
        <p:spPr>
          <a:xfrm>
            <a:off x="3884064" y="508475"/>
            <a:ext cx="51130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import </a:t>
            </a:r>
            <a:r>
              <a:rPr lang="en-US" b="1" err="1"/>
              <a:t>dns.resolver</a:t>
            </a:r>
            <a:r>
              <a:rPr lang="en-US" b="1" dirty="0"/>
              <a:t>:</a:t>
            </a:r>
            <a:r>
              <a:rPr lang="en-US" dirty="0"/>
              <a:t> Imports the </a:t>
            </a:r>
            <a:r>
              <a:rPr lang="en-US" err="1"/>
              <a:t>dns.resolver</a:t>
            </a:r>
            <a:r>
              <a:rPr lang="en-US" dirty="0"/>
              <a:t> module from the </a:t>
            </a:r>
            <a:r>
              <a:rPr lang="en-US" err="1"/>
              <a:t>dnspython</a:t>
            </a:r>
            <a:r>
              <a:rPr lang="en-US" dirty="0"/>
              <a:t> library, which is used for DNS resolution and querying DNS records.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33575-4E44-F4AE-70E4-46C158B662D6}"/>
              </a:ext>
            </a:extLst>
          </p:cNvPr>
          <p:cNvSpPr txBox="1"/>
          <p:nvPr/>
        </p:nvSpPr>
        <p:spPr>
          <a:xfrm>
            <a:off x="401652" y="1947017"/>
            <a:ext cx="509329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 err="1"/>
              <a:t>target_domain</a:t>
            </a:r>
            <a:r>
              <a:rPr lang="en-US" b="1" dirty="0"/>
              <a:t> = 'youtube.com':</a:t>
            </a:r>
            <a:r>
              <a:rPr lang="en-US" dirty="0"/>
              <a:t> Specifies the domain for which DNS records will be queried.</a:t>
            </a:r>
          </a:p>
          <a:p>
            <a:pPr>
              <a:buFont typeface=""/>
              <a:buChar char="•"/>
            </a:pPr>
            <a:r>
              <a:rPr lang="en-US" b="1" dirty="0" err="1"/>
              <a:t>records_type</a:t>
            </a:r>
            <a:r>
              <a:rPr lang="en-US" b="1" dirty="0"/>
              <a:t> = ['A', 'AAAA', 'CNAME', 'MX', 'TXT', 'SOA']: </a:t>
            </a:r>
            <a:r>
              <a:rPr lang="en-US" dirty="0"/>
              <a:t>Defines a list of DNS record types to query for the target domain.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8735B-FD51-E1F0-258D-26B5487555E9}"/>
              </a:ext>
            </a:extLst>
          </p:cNvPr>
          <p:cNvSpPr txBox="1"/>
          <p:nvPr/>
        </p:nvSpPr>
        <p:spPr>
          <a:xfrm>
            <a:off x="4767129" y="4845465"/>
            <a:ext cx="60119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resolver = </a:t>
            </a:r>
            <a:r>
              <a:rPr lang="en-US" b="1" err="1"/>
              <a:t>dns.resolver.Resolver</a:t>
            </a:r>
            <a:r>
              <a:rPr lang="en-US" b="1" dirty="0"/>
              <a:t>():</a:t>
            </a:r>
            <a:r>
              <a:rPr lang="en-US" dirty="0"/>
              <a:t> Creates an instance of a DNS resolver, which will be used to perform the DNS queries.</a:t>
            </a:r>
          </a:p>
        </p:txBody>
      </p:sp>
    </p:spTree>
    <p:extLst>
      <p:ext uri="{BB962C8B-B14F-4D97-AF65-F5344CB8AC3E}">
        <p14:creationId xmlns:p14="http://schemas.microsoft.com/office/powerpoint/2010/main" val="417801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4C39B702-3AA6-1DA2-357C-96C6D257F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57" y="100806"/>
            <a:ext cx="6943725" cy="32289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B168E-EBCC-6A97-5242-13EF10809D30}"/>
              </a:ext>
            </a:extLst>
          </p:cNvPr>
          <p:cNvSpPr txBox="1"/>
          <p:nvPr/>
        </p:nvSpPr>
        <p:spPr>
          <a:xfrm>
            <a:off x="273466" y="3428288"/>
            <a:ext cx="106623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for </a:t>
            </a:r>
            <a:r>
              <a:rPr lang="en-US" b="1" dirty="0" err="1"/>
              <a:t>record_type</a:t>
            </a:r>
            <a:r>
              <a:rPr lang="en-US" b="1" dirty="0"/>
              <a:t> in </a:t>
            </a:r>
            <a:r>
              <a:rPr lang="en-US" b="1" dirty="0" err="1"/>
              <a:t>records_type</a:t>
            </a:r>
            <a:r>
              <a:rPr lang="en-US" b="1" dirty="0"/>
              <a:t>::</a:t>
            </a:r>
            <a:r>
              <a:rPr lang="en-US" dirty="0"/>
              <a:t> Iterates over each DNS record type in the list.</a:t>
            </a:r>
          </a:p>
          <a:p>
            <a:pPr>
              <a:buFont typeface=""/>
              <a:buChar char="•"/>
            </a:pPr>
            <a:r>
              <a:rPr lang="en-US" b="1" dirty="0"/>
              <a:t>try:: </a:t>
            </a:r>
            <a:r>
              <a:rPr lang="en-US" dirty="0"/>
              <a:t>Starts a try block to handle potential exceptions during the DNS query.</a:t>
            </a:r>
          </a:p>
          <a:p>
            <a:pPr>
              <a:buFont typeface=""/>
              <a:buChar char="•"/>
            </a:pPr>
            <a:r>
              <a:rPr lang="en-US" b="1" dirty="0"/>
              <a:t>answer = </a:t>
            </a:r>
            <a:r>
              <a:rPr lang="en-US" b="1" dirty="0" err="1"/>
              <a:t>resolver.resolve</a:t>
            </a:r>
            <a:r>
              <a:rPr lang="en-US" b="1" dirty="0"/>
              <a:t>(</a:t>
            </a:r>
            <a:r>
              <a:rPr lang="en-US" b="1" dirty="0" err="1"/>
              <a:t>target_domain</a:t>
            </a:r>
            <a:r>
              <a:rPr lang="en-US" b="1" dirty="0"/>
              <a:t>, </a:t>
            </a:r>
            <a:r>
              <a:rPr lang="en-US" b="1" dirty="0" err="1"/>
              <a:t>record_type</a:t>
            </a:r>
            <a:r>
              <a:rPr lang="en-US" b="1" dirty="0"/>
              <a:t>): </a:t>
            </a:r>
            <a:r>
              <a:rPr lang="en-US" dirty="0"/>
              <a:t>Resolves the specified DNS record type for the target domain.</a:t>
            </a:r>
          </a:p>
          <a:p>
            <a:pPr marL="228600" indent="-228600">
              <a:buFont typeface=""/>
              <a:buChar char="•"/>
            </a:pPr>
            <a:r>
              <a:rPr lang="en-US" b="1" dirty="0"/>
              <a:t>except </a:t>
            </a:r>
            <a:r>
              <a:rPr lang="en-US" b="1" err="1"/>
              <a:t>dns.resolver.NoAnswer</a:t>
            </a:r>
            <a:r>
              <a:rPr lang="en-US" b="1" dirty="0"/>
              <a:t>::</a:t>
            </a:r>
            <a:r>
              <a:rPr lang="en-US" dirty="0"/>
              <a:t> Catches the NoAnswer exception, which occurs if the DNS server does not return an answer for the query.</a:t>
            </a:r>
          </a:p>
          <a:p>
            <a:pPr marL="228600" lvl="1" indent="-228600">
              <a:buFont typeface=""/>
              <a:buChar char="•"/>
            </a:pPr>
            <a:r>
              <a:rPr lang="en-US" b="1" dirty="0"/>
              <a:t>continue:</a:t>
            </a:r>
            <a:r>
              <a:rPr lang="en-US" dirty="0"/>
              <a:t> Skips to the next record type if no answer is returned.</a:t>
            </a:r>
          </a:p>
          <a:p>
            <a:pPr>
              <a:buFont typeface=""/>
              <a:buChar char="•"/>
            </a:pPr>
            <a:r>
              <a:rPr lang="en-US" b="1" dirty="0"/>
              <a:t>print(f'{</a:t>
            </a:r>
            <a:r>
              <a:rPr lang="en-US" b="1" dirty="0" err="1"/>
              <a:t>record_type</a:t>
            </a:r>
            <a:r>
              <a:rPr lang="en-US" b="1" dirty="0"/>
              <a:t>} records for {</a:t>
            </a:r>
            <a:r>
              <a:rPr lang="en-US" b="1" dirty="0" err="1"/>
              <a:t>target_domain</a:t>
            </a:r>
            <a:r>
              <a:rPr lang="en-US" b="1" dirty="0"/>
              <a:t>}'):</a:t>
            </a:r>
            <a:r>
              <a:rPr lang="en-US" dirty="0"/>
              <a:t> Prints a header indicating the type of DNS records being displayed.</a:t>
            </a:r>
          </a:p>
          <a:p>
            <a:pPr marL="228600" indent="-228600">
              <a:buFont typeface=""/>
              <a:buChar char="•"/>
            </a:pPr>
            <a:r>
              <a:rPr lang="en-US" b="1" dirty="0"/>
              <a:t>for data in answer::</a:t>
            </a:r>
            <a:r>
              <a:rPr lang="en-US" dirty="0"/>
              <a:t> Iterates over the data in the DNS response.</a:t>
            </a:r>
          </a:p>
          <a:p>
            <a:pPr marL="228600" lvl="1" indent="-228600">
              <a:buFont typeface=""/>
              <a:buChar char="•"/>
            </a:pPr>
            <a:r>
              <a:rPr lang="en-US" b="1" dirty="0"/>
              <a:t>print(f' {data}'):</a:t>
            </a:r>
            <a:r>
              <a:rPr lang="en-US" dirty="0"/>
              <a:t> Prints each DNS record found for the current record type.</a:t>
            </a:r>
          </a:p>
        </p:txBody>
      </p:sp>
    </p:spTree>
    <p:extLst>
      <p:ext uri="{BB962C8B-B14F-4D97-AF65-F5344CB8AC3E}">
        <p14:creationId xmlns:p14="http://schemas.microsoft.com/office/powerpoint/2010/main" val="3480208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4" baseType="lpstr">
      <vt:lpstr>Тема Office</vt:lpstr>
      <vt:lpstr>DNS Records Enumeration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37</cp:revision>
  <dcterms:created xsi:type="dcterms:W3CDTF">2024-07-21T13:22:16Z</dcterms:created>
  <dcterms:modified xsi:type="dcterms:W3CDTF">2024-07-21T13:39:14Z</dcterms:modified>
</cp:coreProperties>
</file>