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E7BEE-F06C-4BF2-8417-71DE4C3954D2}" v="9" dt="2024-07-21T00:28:52.053"/>
    <p1510:client id="{531873DF-5CB9-4D16-8569-F51BB6D06A4B}" v="133" dt="2024-07-21T00:36:45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азар Дячок" userId="a49f8edf2231cb71" providerId="Windows Live" clId="Web-{531873DF-5CB9-4D16-8569-F51BB6D06A4B}"/>
    <pc:docChg chg="addSld modSld">
      <pc:chgData name="Назар Дячок" userId="a49f8edf2231cb71" providerId="Windows Live" clId="Web-{531873DF-5CB9-4D16-8569-F51BB6D06A4B}" dt="2024-07-21T00:36:45.638" v="99" actId="1076"/>
      <pc:docMkLst>
        <pc:docMk/>
      </pc:docMkLst>
      <pc:sldChg chg="addSp delSp modSp">
        <pc:chgData name="Назар Дячок" userId="a49f8edf2231cb71" providerId="Windows Live" clId="Web-{531873DF-5CB9-4D16-8569-F51BB6D06A4B}" dt="2024-07-21T00:32:14.191" v="20" actId="1076"/>
        <pc:sldMkLst>
          <pc:docMk/>
          <pc:sldMk cId="875431434" sldId="257"/>
        </pc:sldMkLst>
        <pc:spChg chg="del">
          <ac:chgData name="Назар Дячок" userId="a49f8edf2231cb71" providerId="Windows Live" clId="Web-{531873DF-5CB9-4D16-8569-F51BB6D06A4B}" dt="2024-07-21T00:31:28.362" v="1"/>
          <ac:spMkLst>
            <pc:docMk/>
            <pc:sldMk cId="875431434" sldId="257"/>
            <ac:spMk id="2" creationId="{C7877ED1-96F1-4824-2939-FDCF599B3ACF}"/>
          </ac:spMkLst>
        </pc:spChg>
        <pc:spChg chg="del">
          <ac:chgData name="Назар Дячок" userId="a49f8edf2231cb71" providerId="Windows Live" clId="Web-{531873DF-5CB9-4D16-8569-F51BB6D06A4B}" dt="2024-07-21T00:31:23.987" v="0"/>
          <ac:spMkLst>
            <pc:docMk/>
            <pc:sldMk cId="875431434" sldId="257"/>
            <ac:spMk id="3" creationId="{980290E0-DD28-FAC3-C4C2-768A5419F865}"/>
          </ac:spMkLst>
        </pc:spChg>
        <pc:spChg chg="add mod">
          <ac:chgData name="Назар Дячок" userId="a49f8edf2231cb71" providerId="Windows Live" clId="Web-{531873DF-5CB9-4D16-8569-F51BB6D06A4B}" dt="2024-07-21T00:32:14.191" v="20" actId="1076"/>
          <ac:spMkLst>
            <pc:docMk/>
            <pc:sldMk cId="875431434" sldId="257"/>
            <ac:spMk id="5" creationId="{9231ABEE-407A-8D13-9B04-62C78315720F}"/>
          </ac:spMkLst>
        </pc:spChg>
        <pc:picChg chg="add mod ord">
          <ac:chgData name="Назар Дячок" userId="a49f8edf2231cb71" providerId="Windows Live" clId="Web-{531873DF-5CB9-4D16-8569-F51BB6D06A4B}" dt="2024-07-21T00:32:11.972" v="19" actId="1076"/>
          <ac:picMkLst>
            <pc:docMk/>
            <pc:sldMk cId="875431434" sldId="257"/>
            <ac:picMk id="4" creationId="{C3985DA3-613F-1465-EDEA-F6343A086E9C}"/>
          </ac:picMkLst>
        </pc:picChg>
      </pc:sldChg>
      <pc:sldChg chg="addSp delSp modSp new">
        <pc:chgData name="Назар Дячок" userId="a49f8edf2231cb71" providerId="Windows Live" clId="Web-{531873DF-5CB9-4D16-8569-F51BB6D06A4B}" dt="2024-07-21T00:34:14.710" v="56" actId="20577"/>
        <pc:sldMkLst>
          <pc:docMk/>
          <pc:sldMk cId="1531934620" sldId="258"/>
        </pc:sldMkLst>
        <pc:spChg chg="del">
          <ac:chgData name="Назар Дячок" userId="a49f8edf2231cb71" providerId="Windows Live" clId="Web-{531873DF-5CB9-4D16-8569-F51BB6D06A4B}" dt="2024-07-21T00:32:59.974" v="23"/>
          <ac:spMkLst>
            <pc:docMk/>
            <pc:sldMk cId="1531934620" sldId="258"/>
            <ac:spMk id="2" creationId="{77EB30EC-25F5-FED3-6179-7381682CE6F3}"/>
          </ac:spMkLst>
        </pc:spChg>
        <pc:spChg chg="del">
          <ac:chgData name="Назар Дячок" userId="a49f8edf2231cb71" providerId="Windows Live" clId="Web-{531873DF-5CB9-4D16-8569-F51BB6D06A4B}" dt="2024-07-21T00:32:56.895" v="22"/>
          <ac:spMkLst>
            <pc:docMk/>
            <pc:sldMk cId="1531934620" sldId="258"/>
            <ac:spMk id="3" creationId="{CA884D72-1E32-8BFF-B77E-217B2197079F}"/>
          </ac:spMkLst>
        </pc:spChg>
        <pc:spChg chg="add mod">
          <ac:chgData name="Назар Дячок" userId="a49f8edf2231cb71" providerId="Windows Live" clId="Web-{531873DF-5CB9-4D16-8569-F51BB6D06A4B}" dt="2024-07-21T00:34:14.710" v="56" actId="20577"/>
          <ac:spMkLst>
            <pc:docMk/>
            <pc:sldMk cId="1531934620" sldId="258"/>
            <ac:spMk id="5" creationId="{CCF96406-637B-8AEA-6C33-E9E64C0E5D86}"/>
          </ac:spMkLst>
        </pc:spChg>
        <pc:picChg chg="add mod ord">
          <ac:chgData name="Назар Дячок" userId="a49f8edf2231cb71" providerId="Windows Live" clId="Web-{531873DF-5CB9-4D16-8569-F51BB6D06A4B}" dt="2024-07-21T00:33:02.224" v="24" actId="1076"/>
          <ac:picMkLst>
            <pc:docMk/>
            <pc:sldMk cId="1531934620" sldId="258"/>
            <ac:picMk id="4" creationId="{F9AB253C-2D4F-BBD9-B7D6-B3FF1945638B}"/>
          </ac:picMkLst>
        </pc:picChg>
      </pc:sldChg>
      <pc:sldChg chg="addSp delSp modSp new">
        <pc:chgData name="Назар Дячок" userId="a49f8edf2231cb71" providerId="Windows Live" clId="Web-{531873DF-5CB9-4D16-8569-F51BB6D06A4B}" dt="2024-07-21T00:36:06.262" v="79" actId="20577"/>
        <pc:sldMkLst>
          <pc:docMk/>
          <pc:sldMk cId="302615432" sldId="259"/>
        </pc:sldMkLst>
        <pc:spChg chg="del">
          <ac:chgData name="Назар Дячок" userId="a49f8edf2231cb71" providerId="Windows Live" clId="Web-{531873DF-5CB9-4D16-8569-F51BB6D06A4B}" dt="2024-07-21T00:35:21.901" v="59"/>
          <ac:spMkLst>
            <pc:docMk/>
            <pc:sldMk cId="302615432" sldId="259"/>
            <ac:spMk id="2" creationId="{23D686D0-1250-C6F2-9FF0-62F7C8234D5D}"/>
          </ac:spMkLst>
        </pc:spChg>
        <pc:spChg chg="del">
          <ac:chgData name="Назар Дячок" userId="a49f8edf2231cb71" providerId="Windows Live" clId="Web-{531873DF-5CB9-4D16-8569-F51BB6D06A4B}" dt="2024-07-21T00:35:18.401" v="58"/>
          <ac:spMkLst>
            <pc:docMk/>
            <pc:sldMk cId="302615432" sldId="259"/>
            <ac:spMk id="3" creationId="{32B17F74-07BE-700C-A39A-F4D6AF67EB23}"/>
          </ac:spMkLst>
        </pc:spChg>
        <pc:spChg chg="add mod">
          <ac:chgData name="Назар Дячок" userId="a49f8edf2231cb71" providerId="Windows Live" clId="Web-{531873DF-5CB9-4D16-8569-F51BB6D06A4B}" dt="2024-07-21T00:36:06.262" v="79" actId="20577"/>
          <ac:spMkLst>
            <pc:docMk/>
            <pc:sldMk cId="302615432" sldId="259"/>
            <ac:spMk id="5" creationId="{9725F53E-10EE-D86D-85BA-9B64D0F9F019}"/>
          </ac:spMkLst>
        </pc:spChg>
        <pc:picChg chg="add mod ord">
          <ac:chgData name="Назар Дячок" userId="a49f8edf2231cb71" providerId="Windows Live" clId="Web-{531873DF-5CB9-4D16-8569-F51BB6D06A4B}" dt="2024-07-21T00:35:27.214" v="61" actId="14100"/>
          <ac:picMkLst>
            <pc:docMk/>
            <pc:sldMk cId="302615432" sldId="259"/>
            <ac:picMk id="4" creationId="{DD983487-F504-FCBC-42E6-F7B724BD3210}"/>
          </ac:picMkLst>
        </pc:picChg>
      </pc:sldChg>
      <pc:sldChg chg="addSp delSp modSp new">
        <pc:chgData name="Назар Дячок" userId="a49f8edf2231cb71" providerId="Windows Live" clId="Web-{531873DF-5CB9-4D16-8569-F51BB6D06A4B}" dt="2024-07-21T00:36:45.638" v="99" actId="1076"/>
        <pc:sldMkLst>
          <pc:docMk/>
          <pc:sldMk cId="3979960350" sldId="260"/>
        </pc:sldMkLst>
        <pc:spChg chg="del">
          <ac:chgData name="Назар Дячок" userId="a49f8edf2231cb71" providerId="Windows Live" clId="Web-{531873DF-5CB9-4D16-8569-F51BB6D06A4B}" dt="2024-07-21T00:36:23.278" v="82"/>
          <ac:spMkLst>
            <pc:docMk/>
            <pc:sldMk cId="3979960350" sldId="260"/>
            <ac:spMk id="2" creationId="{D610C46A-6022-5024-95BF-120C4CCF452D}"/>
          </ac:spMkLst>
        </pc:spChg>
        <pc:spChg chg="del">
          <ac:chgData name="Назар Дячок" userId="a49f8edf2231cb71" providerId="Windows Live" clId="Web-{531873DF-5CB9-4D16-8569-F51BB6D06A4B}" dt="2024-07-21T00:36:19.715" v="81"/>
          <ac:spMkLst>
            <pc:docMk/>
            <pc:sldMk cId="3979960350" sldId="260"/>
            <ac:spMk id="3" creationId="{CDE548A7-17D7-2AE9-2A2E-A83CA038AED1}"/>
          </ac:spMkLst>
        </pc:spChg>
        <pc:spChg chg="add mod">
          <ac:chgData name="Назар Дячок" userId="a49f8edf2231cb71" providerId="Windows Live" clId="Web-{531873DF-5CB9-4D16-8569-F51BB6D06A4B}" dt="2024-07-21T00:36:45.638" v="99" actId="1076"/>
          <ac:spMkLst>
            <pc:docMk/>
            <pc:sldMk cId="3979960350" sldId="260"/>
            <ac:spMk id="5" creationId="{2462FCB2-D764-3CE3-9166-DFF410197577}"/>
          </ac:spMkLst>
        </pc:spChg>
        <pc:picChg chg="add mod ord">
          <ac:chgData name="Назар Дячок" userId="a49f8edf2231cb71" providerId="Windows Live" clId="Web-{531873DF-5CB9-4D16-8569-F51BB6D06A4B}" dt="2024-07-21T00:36:32.966" v="88" actId="1076"/>
          <ac:picMkLst>
            <pc:docMk/>
            <pc:sldMk cId="3979960350" sldId="260"/>
            <ac:picMk id="4" creationId="{E757C988-DD19-AB23-67F8-4E70B7F720C3}"/>
          </ac:picMkLst>
        </pc:picChg>
      </pc:sldChg>
    </pc:docChg>
  </pc:docChgLst>
  <pc:docChgLst>
    <pc:chgData name="Назар Дячок" userId="a49f8edf2231cb71" providerId="Windows Live" clId="Web-{4D6E7BEE-F06C-4BF2-8417-71DE4C3954D2}"/>
    <pc:docChg chg="addSld modSld">
      <pc:chgData name="Назар Дячок" userId="a49f8edf2231cb71" providerId="Windows Live" clId="Web-{4D6E7BEE-F06C-4BF2-8417-71DE4C3954D2}" dt="2024-07-21T00:28:52.053" v="7"/>
      <pc:docMkLst>
        <pc:docMk/>
      </pc:docMkLst>
      <pc:sldChg chg="delSp modSp">
        <pc:chgData name="Назар Дячок" userId="a49f8edf2231cb71" providerId="Windows Live" clId="Web-{4D6E7BEE-F06C-4BF2-8417-71DE4C3954D2}" dt="2024-07-21T00:28:42.022" v="6"/>
        <pc:sldMkLst>
          <pc:docMk/>
          <pc:sldMk cId="3930024240" sldId="256"/>
        </pc:sldMkLst>
        <pc:spChg chg="mod">
          <ac:chgData name="Назар Дячок" userId="a49f8edf2231cb71" providerId="Windows Live" clId="Web-{4D6E7BEE-F06C-4BF2-8417-71DE4C3954D2}" dt="2024-07-21T00:28:33.100" v="5" actId="20577"/>
          <ac:spMkLst>
            <pc:docMk/>
            <pc:sldMk cId="3930024240" sldId="256"/>
            <ac:spMk id="2" creationId="{00000000-0000-0000-0000-000000000000}"/>
          </ac:spMkLst>
        </pc:spChg>
        <pc:spChg chg="del">
          <ac:chgData name="Назар Дячок" userId="a49f8edf2231cb71" providerId="Windows Live" clId="Web-{4D6E7BEE-F06C-4BF2-8417-71DE4C3954D2}" dt="2024-07-21T00:28:42.022" v="6"/>
          <ac:spMkLst>
            <pc:docMk/>
            <pc:sldMk cId="3930024240" sldId="256"/>
            <ac:spMk id="3" creationId="{00000000-0000-0000-0000-000000000000}"/>
          </ac:spMkLst>
        </pc:spChg>
      </pc:sldChg>
      <pc:sldChg chg="new">
        <pc:chgData name="Назар Дячок" userId="a49f8edf2231cb71" providerId="Windows Live" clId="Web-{4D6E7BEE-F06C-4BF2-8417-71DE4C3954D2}" dt="2024-07-21T00:28:52.053" v="7"/>
        <pc:sldMkLst>
          <pc:docMk/>
          <pc:sldMk cId="875431434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Зразок підзаголовка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887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62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70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179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308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5588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1776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60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5052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730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Зразок заголовка</a:t>
            </a:r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Зразок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П'ятий рівень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2F0B57-8E6A-4005-9EDD-D258F6CC94AB}" type="datetimeFigureOut">
              <a:rPr lang="uk-UA" smtClean="0"/>
              <a:t>20.07.2024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B18C70-803E-428A-BAB3-289BE172EF8D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88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PDF </a:t>
            </a:r>
            <a:r>
              <a:rPr lang="uk-UA" dirty="0" err="1"/>
              <a:t>Protection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Шрифт, текст, знімок екрана, Графіка&#10;&#10;Опис створено автоматично">
            <a:extLst>
              <a:ext uri="{FF2B5EF4-FFF2-40B4-BE49-F238E27FC236}">
                <a16:creationId xmlns:a16="http://schemas.microsoft.com/office/drawing/2014/main" id="{C3985DA3-613F-1465-EDEA-F6343A086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290" y="1095578"/>
            <a:ext cx="1771650" cy="7143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31ABEE-407A-8D13-9B04-62C78315720F}"/>
              </a:ext>
            </a:extLst>
          </p:cNvPr>
          <p:cNvSpPr txBox="1"/>
          <p:nvPr/>
        </p:nvSpPr>
        <p:spPr>
          <a:xfrm>
            <a:off x="2805545" y="2105890"/>
            <a:ext cx="866573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import PyPDF2: </a:t>
            </a:r>
            <a:r>
              <a:rPr lang="en-US" dirty="0"/>
              <a:t>Imports the PyPDF2 library, which is used for working with PDF files, including reading and writing PDFs.</a:t>
            </a:r>
          </a:p>
          <a:p>
            <a:pPr>
              <a:buFont typeface=""/>
              <a:buChar char="•"/>
            </a:pPr>
            <a:r>
              <a:rPr lang="en-US" b="1" dirty="0">
                <a:latin typeface="Aptos"/>
              </a:rPr>
              <a:t>import sys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/>
              <a:t>Imports the sys module, which provides access to some variables used or maintained by the Python interpreter and to functions that interact strongly with the interpreter.</a:t>
            </a:r>
          </a:p>
        </p:txBody>
      </p:sp>
    </p:spTree>
    <p:extLst>
      <p:ext uri="{BB962C8B-B14F-4D97-AF65-F5344CB8AC3E}">
        <p14:creationId xmlns:p14="http://schemas.microsoft.com/office/powerpoint/2010/main" val="87543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F9AB253C-2D4F-BBD9-B7D6-B3FF19456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" y="99462"/>
            <a:ext cx="5344696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96406-637B-8AEA-6C33-E9E64C0E5D86}"/>
              </a:ext>
            </a:extLst>
          </p:cNvPr>
          <p:cNvSpPr txBox="1"/>
          <p:nvPr/>
        </p:nvSpPr>
        <p:spPr>
          <a:xfrm>
            <a:off x="5500255" y="96982"/>
            <a:ext cx="6608618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1400" b="1" dirty="0"/>
              <a:t>def </a:t>
            </a:r>
            <a:r>
              <a:rPr lang="en-US" sz="1400" b="1" err="1"/>
              <a:t>create_password_protected_pdf</a:t>
            </a:r>
            <a:r>
              <a:rPr lang="en-US" sz="1400" b="1" dirty="0"/>
              <a:t>(</a:t>
            </a:r>
            <a:r>
              <a:rPr lang="en-US" sz="1400" b="1" err="1"/>
              <a:t>input_pdf</a:t>
            </a:r>
            <a:r>
              <a:rPr lang="en-US" sz="1400" b="1" dirty="0"/>
              <a:t>, </a:t>
            </a:r>
            <a:r>
              <a:rPr lang="en-US" sz="1400" b="1" err="1"/>
              <a:t>output_pdf</a:t>
            </a:r>
            <a:r>
              <a:rPr lang="en-US" sz="1400" b="1" dirty="0"/>
              <a:t>, password):: </a:t>
            </a:r>
            <a:r>
              <a:rPr lang="en-US" sz="1400" dirty="0"/>
              <a:t>Defines a function that creates a password-protected PDF.</a:t>
            </a:r>
          </a:p>
          <a:p>
            <a:pPr>
              <a:buFont typeface=""/>
              <a:buChar char="•"/>
            </a:pPr>
            <a:r>
              <a:rPr lang="en-US" sz="1400" b="1" dirty="0"/>
              <a:t>try:: </a:t>
            </a:r>
            <a:r>
              <a:rPr lang="en-US" sz="1400" dirty="0"/>
              <a:t>Starts a try block to handle potential errors.</a:t>
            </a:r>
          </a:p>
          <a:p>
            <a:pPr>
              <a:buFont typeface=""/>
              <a:buChar char="•"/>
            </a:pPr>
            <a:r>
              <a:rPr lang="en-US" sz="1400" b="1" dirty="0"/>
              <a:t>with open(</a:t>
            </a:r>
            <a:r>
              <a:rPr lang="en-US" sz="1400" b="1" err="1"/>
              <a:t>input_pdf</a:t>
            </a:r>
            <a:r>
              <a:rPr lang="en-US" sz="1400" b="1" dirty="0"/>
              <a:t>, '</a:t>
            </a:r>
            <a:r>
              <a:rPr lang="en-US" sz="1400" b="1" err="1"/>
              <a:t>rb</a:t>
            </a:r>
            <a:r>
              <a:rPr lang="en-US" sz="1400" b="1" dirty="0"/>
              <a:t>') as </a:t>
            </a:r>
            <a:r>
              <a:rPr lang="en-US" sz="1400" b="1" err="1"/>
              <a:t>pdf_file</a:t>
            </a:r>
            <a:r>
              <a:rPr lang="en-US" sz="1400" b="1" dirty="0"/>
              <a:t>:: </a:t>
            </a:r>
            <a:r>
              <a:rPr lang="en-US" sz="1400" dirty="0"/>
              <a:t>Opens the input PDF file in binary read mode.</a:t>
            </a:r>
          </a:p>
          <a:p>
            <a:pPr>
              <a:buFont typeface=""/>
              <a:buChar char="•"/>
            </a:pPr>
            <a:r>
              <a:rPr lang="en-US" sz="1400" b="1" err="1"/>
              <a:t>pdf_reader</a:t>
            </a:r>
            <a:r>
              <a:rPr lang="en-US" sz="1400" b="1" dirty="0"/>
              <a:t> = PyPDF2.PdfReader(</a:t>
            </a:r>
            <a:r>
              <a:rPr lang="en-US" sz="1400" b="1" err="1"/>
              <a:t>pdf_file</a:t>
            </a:r>
            <a:r>
              <a:rPr lang="en-US" sz="1400" b="1" dirty="0"/>
              <a:t>): </a:t>
            </a:r>
            <a:r>
              <a:rPr lang="en-US" sz="1400" dirty="0"/>
              <a:t>Creates a PDF reader object to read the input PDF.</a:t>
            </a:r>
          </a:p>
          <a:p>
            <a:pPr>
              <a:buFont typeface=""/>
              <a:buChar char="•"/>
            </a:pPr>
            <a:r>
              <a:rPr lang="en-US" sz="1400" b="1" err="1"/>
              <a:t>pdf_writer</a:t>
            </a:r>
            <a:r>
              <a:rPr lang="en-US" sz="1400" b="1" dirty="0"/>
              <a:t> = PyPDF2.PdfWriter():</a:t>
            </a:r>
            <a:r>
              <a:rPr lang="en-US" sz="1400" dirty="0"/>
              <a:t> Creates a PDF writer object to write the new PDF.</a:t>
            </a:r>
          </a:p>
          <a:p>
            <a:pPr marL="228600" indent="-228600">
              <a:buFont typeface=""/>
              <a:buChar char="•"/>
            </a:pPr>
            <a:r>
              <a:rPr lang="en-US" sz="1400" b="1" dirty="0"/>
              <a:t>for </a:t>
            </a:r>
            <a:r>
              <a:rPr lang="en-US" sz="1400" b="1" err="1"/>
              <a:t>page_num</a:t>
            </a:r>
            <a:r>
              <a:rPr lang="en-US" sz="1400" b="1" dirty="0"/>
              <a:t> in range(</a:t>
            </a:r>
            <a:r>
              <a:rPr lang="en-US" sz="1400" b="1" err="1"/>
              <a:t>len</a:t>
            </a:r>
            <a:r>
              <a:rPr lang="en-US" sz="1400" b="1" dirty="0"/>
              <a:t>(</a:t>
            </a:r>
            <a:r>
              <a:rPr lang="en-US" sz="1400" b="1" err="1"/>
              <a:t>pdf_reader.pages</a:t>
            </a:r>
            <a:r>
              <a:rPr lang="en-US" sz="1400" b="1" dirty="0"/>
              <a:t>))::</a:t>
            </a:r>
            <a:r>
              <a:rPr lang="en-US" sz="1400" dirty="0"/>
              <a:t> Iterates over all pages in the input PDF.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 err="1"/>
              <a:t>pdf_writer.add_page</a:t>
            </a:r>
            <a:r>
              <a:rPr lang="en-US" sz="1400" b="1" dirty="0"/>
              <a:t>(</a:t>
            </a:r>
            <a:r>
              <a:rPr lang="en-US" sz="1400" b="1" dirty="0" err="1"/>
              <a:t>pdf_reader.pages</a:t>
            </a:r>
            <a:r>
              <a:rPr lang="en-US" sz="1400" b="1" dirty="0"/>
              <a:t>[</a:t>
            </a:r>
            <a:r>
              <a:rPr lang="en-US" sz="1400" b="1" dirty="0" err="1"/>
              <a:t>page_num</a:t>
            </a:r>
            <a:r>
              <a:rPr lang="en-US" sz="1400" b="1" dirty="0"/>
              <a:t>]):</a:t>
            </a:r>
            <a:r>
              <a:rPr lang="en-US" sz="1400" dirty="0"/>
              <a:t> Adds each page from the input PDF to the PDF writer.</a:t>
            </a:r>
          </a:p>
          <a:p>
            <a:pPr>
              <a:buFont typeface=""/>
              <a:buChar char="•"/>
            </a:pPr>
            <a:r>
              <a:rPr lang="en-US" sz="1400" b="1" dirty="0" err="1"/>
              <a:t>pdf_writer.encrypt</a:t>
            </a:r>
            <a:r>
              <a:rPr lang="en-US" sz="1400" b="1" dirty="0"/>
              <a:t>(password):</a:t>
            </a:r>
            <a:r>
              <a:rPr lang="en-US" sz="1400" dirty="0"/>
              <a:t> Encrypts the PDF with the provided password.</a:t>
            </a:r>
          </a:p>
          <a:p>
            <a:pPr marL="228600" indent="-228600">
              <a:buFont typeface=""/>
              <a:buChar char="•"/>
            </a:pPr>
            <a:r>
              <a:rPr lang="en-US" sz="1400" b="1" dirty="0"/>
              <a:t>with open(</a:t>
            </a:r>
            <a:r>
              <a:rPr lang="en-US" sz="1400" b="1" dirty="0" err="1"/>
              <a:t>output_pdf</a:t>
            </a:r>
            <a:r>
              <a:rPr lang="en-US" sz="1400" b="1" dirty="0"/>
              <a:t>, '</a:t>
            </a:r>
            <a:r>
              <a:rPr lang="en-US" sz="1400" b="1" dirty="0" err="1"/>
              <a:t>wb</a:t>
            </a:r>
            <a:r>
              <a:rPr lang="en-US" sz="1400" b="1" dirty="0"/>
              <a:t>') as </a:t>
            </a:r>
            <a:r>
              <a:rPr lang="en-US" sz="1400" b="1" dirty="0" err="1"/>
              <a:t>output_file</a:t>
            </a:r>
            <a:r>
              <a:rPr lang="en-US" sz="1400" b="1" dirty="0"/>
              <a:t>:: </a:t>
            </a:r>
            <a:r>
              <a:rPr lang="en-US" sz="1400" dirty="0"/>
              <a:t>Opens the output PDF file in binary write mode.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 err="1"/>
              <a:t>pdf_writer.write</a:t>
            </a:r>
            <a:r>
              <a:rPr lang="en-US" sz="1400" b="1" dirty="0"/>
              <a:t>(</a:t>
            </a:r>
            <a:r>
              <a:rPr lang="en-US" sz="1400" b="1" dirty="0" err="1"/>
              <a:t>output_file</a:t>
            </a:r>
            <a:r>
              <a:rPr lang="en-US" sz="1400" b="1" dirty="0"/>
              <a:t>): </a:t>
            </a:r>
            <a:r>
              <a:rPr lang="en-US" sz="1400" dirty="0"/>
              <a:t>Writes the encrypted PDF to the output file.</a:t>
            </a:r>
          </a:p>
          <a:p>
            <a:pPr>
              <a:buFont typeface=""/>
              <a:buChar char="•"/>
            </a:pPr>
            <a:r>
              <a:rPr lang="en-US" sz="1400" b="1" dirty="0"/>
              <a:t>print(</a:t>
            </a:r>
            <a:r>
              <a:rPr lang="en-US" sz="1400" b="1" err="1"/>
              <a:t>f"Password</a:t>
            </a:r>
            <a:r>
              <a:rPr lang="en-US" sz="1400" b="1" dirty="0"/>
              <a:t>-protected PDF saved as {</a:t>
            </a:r>
            <a:r>
              <a:rPr lang="en-US" sz="1400" b="1" err="1"/>
              <a:t>output_pdf</a:t>
            </a:r>
            <a:r>
              <a:rPr lang="en-US" sz="1400" b="1" dirty="0"/>
              <a:t>}"): </a:t>
            </a:r>
            <a:r>
              <a:rPr lang="en-US" sz="1400" dirty="0"/>
              <a:t>Prints a success message with the output file name.</a:t>
            </a:r>
          </a:p>
          <a:p>
            <a:pPr marL="228600" indent="-228600">
              <a:buFont typeface=""/>
              <a:buChar char="•"/>
            </a:pPr>
            <a:r>
              <a:rPr lang="en-US" sz="1400" b="1" dirty="0"/>
              <a:t>except </a:t>
            </a:r>
            <a:r>
              <a:rPr lang="en-US" sz="1400" b="1" dirty="0" err="1"/>
              <a:t>FileNotFoundError</a:t>
            </a:r>
            <a:r>
              <a:rPr lang="en-US" sz="1400" b="1" dirty="0"/>
              <a:t>:: </a:t>
            </a:r>
            <a:r>
              <a:rPr lang="en-US" sz="1400" dirty="0"/>
              <a:t>Catches the error if the input file is not found.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/>
              <a:t>print(</a:t>
            </a:r>
            <a:r>
              <a:rPr lang="en-US" sz="1400" b="1" dirty="0" err="1"/>
              <a:t>f"The</a:t>
            </a:r>
            <a:r>
              <a:rPr lang="en-US" sz="1400" b="1" dirty="0"/>
              <a:t> file {</a:t>
            </a:r>
            <a:r>
              <a:rPr lang="en-US" sz="1400" b="1" dirty="0" err="1"/>
              <a:t>input_pdf</a:t>
            </a:r>
            <a:r>
              <a:rPr lang="en-US" sz="1400" b="1" dirty="0"/>
              <a:t>} was not found."): </a:t>
            </a:r>
            <a:r>
              <a:rPr lang="en-US" sz="1400" dirty="0"/>
              <a:t>Prints an error message if the input file is not found.</a:t>
            </a:r>
          </a:p>
          <a:p>
            <a:pPr marL="228600" indent="-228600">
              <a:buFont typeface=""/>
              <a:buChar char="•"/>
            </a:pPr>
            <a:r>
              <a:rPr lang="en-US" sz="1400" b="1" dirty="0"/>
              <a:t>except PyPDF2.utils.PdfReadError:: </a:t>
            </a:r>
            <a:r>
              <a:rPr lang="en-US" sz="1400" dirty="0"/>
              <a:t>Catches the error if the input file is not a valid PDF.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/>
              <a:t>print(</a:t>
            </a:r>
            <a:r>
              <a:rPr lang="en-US" sz="1400" b="1" err="1"/>
              <a:t>f"The</a:t>
            </a:r>
            <a:r>
              <a:rPr lang="en-US" sz="1400" b="1" dirty="0"/>
              <a:t> file {</a:t>
            </a:r>
            <a:r>
              <a:rPr lang="en-US" sz="1400" b="1" err="1"/>
              <a:t>input_pdf</a:t>
            </a:r>
            <a:r>
              <a:rPr lang="en-US" sz="1400" b="1" dirty="0"/>
              <a:t>} is not a valid PDF."):</a:t>
            </a:r>
            <a:r>
              <a:rPr lang="en-US" sz="1400" dirty="0"/>
              <a:t> Prints an error message if the input file is not a valid PDF.</a:t>
            </a:r>
          </a:p>
          <a:p>
            <a:pPr marL="228600" indent="-228600">
              <a:buFont typeface=""/>
              <a:buChar char="•"/>
            </a:pPr>
            <a:r>
              <a:rPr lang="en-US" sz="1400" b="1" dirty="0"/>
              <a:t>except Exception as e::</a:t>
            </a:r>
            <a:r>
              <a:rPr lang="en-US" sz="1400" dirty="0"/>
              <a:t> Catches any other exceptions that occur.</a:t>
            </a:r>
          </a:p>
          <a:p>
            <a:pPr marL="228600" lvl="1" indent="-228600">
              <a:buFont typeface=""/>
              <a:buChar char="•"/>
            </a:pPr>
            <a:r>
              <a:rPr lang="en-US" sz="1400" b="1" dirty="0"/>
              <a:t>print(</a:t>
            </a:r>
            <a:r>
              <a:rPr lang="en-US" sz="1400" b="1" dirty="0" err="1"/>
              <a:t>f"Error</a:t>
            </a:r>
            <a:r>
              <a:rPr lang="en-US" sz="1400" b="1" dirty="0"/>
              <a:t>: {e}"):</a:t>
            </a:r>
            <a:r>
              <a:rPr lang="en-US" sz="1400" dirty="0"/>
              <a:t> Prints a generic error message with the exception details.</a:t>
            </a:r>
          </a:p>
        </p:txBody>
      </p:sp>
    </p:spTree>
    <p:extLst>
      <p:ext uri="{BB962C8B-B14F-4D97-AF65-F5344CB8AC3E}">
        <p14:creationId xmlns:p14="http://schemas.microsoft.com/office/powerpoint/2010/main" val="153193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&#10;&#10;Опис створено автоматично">
            <a:extLst>
              <a:ext uri="{FF2B5EF4-FFF2-40B4-BE49-F238E27FC236}">
                <a16:creationId xmlns:a16="http://schemas.microsoft.com/office/drawing/2014/main" id="{DD983487-F504-FCBC-42E6-F7B724BD3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" y="2526"/>
            <a:ext cx="7237269" cy="288521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25F53E-10EE-D86D-85BA-9B64D0F9F019}"/>
              </a:ext>
            </a:extLst>
          </p:cNvPr>
          <p:cNvSpPr txBox="1"/>
          <p:nvPr/>
        </p:nvSpPr>
        <p:spPr>
          <a:xfrm>
            <a:off x="0" y="3241964"/>
            <a:ext cx="1066107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/>
              <a:t>def main()::</a:t>
            </a:r>
            <a:r>
              <a:rPr lang="en-US" dirty="0"/>
              <a:t> Defines the main function that handles command-line arguments.</a:t>
            </a:r>
          </a:p>
          <a:p>
            <a:pPr marL="228600" indent="-228600">
              <a:buFont typeface=""/>
              <a:buChar char="•"/>
            </a:pPr>
            <a:r>
              <a:rPr lang="en-US" b="1" dirty="0"/>
              <a:t>if </a:t>
            </a:r>
            <a:r>
              <a:rPr lang="en-US" b="1" dirty="0" err="1"/>
              <a:t>len</a:t>
            </a:r>
            <a:r>
              <a:rPr lang="en-US" b="1" dirty="0"/>
              <a:t>(</a:t>
            </a:r>
            <a:r>
              <a:rPr lang="en-US" b="1" dirty="0" err="1"/>
              <a:t>sys.argv</a:t>
            </a:r>
            <a:r>
              <a:rPr lang="en-US" b="1" dirty="0"/>
              <a:t>) != 4:: </a:t>
            </a:r>
            <a:r>
              <a:rPr lang="en-US" dirty="0"/>
              <a:t>Checks if the number of command-line arguments is not equal to 4.</a:t>
            </a:r>
          </a:p>
          <a:p>
            <a:pPr marL="228600" lvl="1" indent="-228600">
              <a:buFont typeface=""/>
              <a:buChar char="•"/>
            </a:pPr>
            <a:r>
              <a:rPr lang="en-US" b="1" dirty="0">
                <a:latin typeface="Aptos"/>
              </a:rPr>
              <a:t>print("Usage: python3 script.py &lt;</a:t>
            </a:r>
            <a:r>
              <a:rPr lang="en-US" b="1" err="1">
                <a:latin typeface="Aptos"/>
              </a:rPr>
              <a:t>input_pdf</a:t>
            </a:r>
            <a:r>
              <a:rPr lang="en-US" b="1" dirty="0">
                <a:latin typeface="Aptos"/>
              </a:rPr>
              <a:t>&gt; &lt;</a:t>
            </a:r>
            <a:r>
              <a:rPr lang="en-US" b="1" err="1">
                <a:latin typeface="Aptos"/>
              </a:rPr>
              <a:t>output_pdf</a:t>
            </a:r>
            <a:r>
              <a:rPr lang="en-US" b="1" dirty="0">
                <a:latin typeface="Aptos"/>
              </a:rPr>
              <a:t>&gt; &lt;password&gt;")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dirty="0"/>
              <a:t>Prints the correct usage of the script.</a:t>
            </a:r>
          </a:p>
          <a:p>
            <a:pPr marL="228600" lvl="1" indent="-228600">
              <a:buFont typeface=""/>
              <a:buChar char="•"/>
            </a:pPr>
            <a:r>
              <a:rPr lang="en-US" b="1" dirty="0" err="1"/>
              <a:t>sys.exit</a:t>
            </a:r>
            <a:r>
              <a:rPr lang="en-US" b="1" dirty="0"/>
              <a:t>(1): </a:t>
            </a:r>
            <a:r>
              <a:rPr lang="en-US" dirty="0"/>
              <a:t>Exits the script with an error code.</a:t>
            </a:r>
          </a:p>
          <a:p>
            <a:pPr>
              <a:buFont typeface=""/>
              <a:buChar char="•"/>
            </a:pPr>
            <a:r>
              <a:rPr lang="en-US" b="1" dirty="0" err="1"/>
              <a:t>input_pdf</a:t>
            </a:r>
            <a:r>
              <a:rPr lang="en-US" b="1" dirty="0"/>
              <a:t> = </a:t>
            </a:r>
            <a:r>
              <a:rPr lang="en-US" b="1" dirty="0" err="1"/>
              <a:t>sys.argv</a:t>
            </a:r>
            <a:r>
              <a:rPr lang="en-US" b="1" dirty="0"/>
              <a:t>[1]:</a:t>
            </a:r>
            <a:r>
              <a:rPr lang="en-US" dirty="0"/>
              <a:t> Assigns the first command-line argument to </a:t>
            </a:r>
            <a:r>
              <a:rPr lang="en-US" dirty="0" err="1"/>
              <a:t>input_pdf</a:t>
            </a:r>
            <a:r>
              <a:rPr lang="en-US" dirty="0"/>
              <a:t>.</a:t>
            </a:r>
          </a:p>
          <a:p>
            <a:pPr>
              <a:buFont typeface=""/>
              <a:buChar char="•"/>
            </a:pPr>
            <a:r>
              <a:rPr lang="en-US" b="1" dirty="0" err="1"/>
              <a:t>output_pdf</a:t>
            </a:r>
            <a:r>
              <a:rPr lang="en-US" b="1" dirty="0"/>
              <a:t> = </a:t>
            </a:r>
            <a:r>
              <a:rPr lang="en-US" b="1" dirty="0" err="1"/>
              <a:t>sys.argv</a:t>
            </a:r>
            <a:r>
              <a:rPr lang="en-US" b="1" dirty="0"/>
              <a:t>[2]:</a:t>
            </a:r>
            <a:r>
              <a:rPr lang="en-US" dirty="0"/>
              <a:t> Assigns the second command-line argument to </a:t>
            </a:r>
            <a:r>
              <a:rPr lang="en-US" dirty="0" err="1"/>
              <a:t>output_pdf</a:t>
            </a:r>
            <a:r>
              <a:rPr lang="en-US" dirty="0"/>
              <a:t>.</a:t>
            </a:r>
          </a:p>
          <a:p>
            <a:pPr>
              <a:buFont typeface=""/>
              <a:buChar char="•"/>
            </a:pPr>
            <a:r>
              <a:rPr lang="en-US" b="1" dirty="0"/>
              <a:t>password = </a:t>
            </a:r>
            <a:r>
              <a:rPr lang="en-US" b="1" dirty="0" err="1"/>
              <a:t>sys.argv</a:t>
            </a:r>
            <a:r>
              <a:rPr lang="en-US" b="1" dirty="0"/>
              <a:t>[3]:</a:t>
            </a:r>
            <a:r>
              <a:rPr lang="en-US" dirty="0"/>
              <a:t> Assigns the third command-line argument to password.</a:t>
            </a:r>
          </a:p>
          <a:p>
            <a:pPr>
              <a:buFont typeface=""/>
              <a:buChar char="•"/>
            </a:pPr>
            <a:r>
              <a:rPr lang="en-US" b="1" dirty="0" err="1"/>
              <a:t>create_password_protected_pdf</a:t>
            </a:r>
            <a:r>
              <a:rPr lang="en-US" b="1" dirty="0"/>
              <a:t>(</a:t>
            </a:r>
            <a:r>
              <a:rPr lang="en-US" b="1" dirty="0" err="1"/>
              <a:t>input_pdf</a:t>
            </a:r>
            <a:r>
              <a:rPr lang="en-US" b="1" dirty="0"/>
              <a:t>, </a:t>
            </a:r>
            <a:r>
              <a:rPr lang="en-US" b="1" dirty="0" err="1"/>
              <a:t>output_pdf</a:t>
            </a:r>
            <a:r>
              <a:rPr lang="en-US" b="1" dirty="0"/>
              <a:t>, password):</a:t>
            </a:r>
            <a:r>
              <a:rPr lang="en-US" dirty="0"/>
              <a:t> Calls the function to create a password-protected PDF with the provided arguments.</a:t>
            </a:r>
          </a:p>
        </p:txBody>
      </p:sp>
    </p:spTree>
    <p:extLst>
      <p:ext uri="{BB962C8B-B14F-4D97-AF65-F5344CB8AC3E}">
        <p14:creationId xmlns:p14="http://schemas.microsoft.com/office/powerpoint/2010/main" val="30261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Місце для вмісту 3" descr="Зображення, що містить текст, знімок екрана, Шрифт, годинник&#10;&#10;Опис створено автоматично">
            <a:extLst>
              <a:ext uri="{FF2B5EF4-FFF2-40B4-BE49-F238E27FC236}">
                <a16:creationId xmlns:a16="http://schemas.microsoft.com/office/drawing/2014/main" id="{E757C988-DD19-AB23-67F8-4E70B7F72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843" y="801493"/>
            <a:ext cx="3133725" cy="8286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62FCB2-D764-3CE3-9166-DFF410197577}"/>
              </a:ext>
            </a:extLst>
          </p:cNvPr>
          <p:cNvSpPr txBox="1"/>
          <p:nvPr/>
        </p:nvSpPr>
        <p:spPr>
          <a:xfrm>
            <a:off x="4160904" y="2041391"/>
            <a:ext cx="549664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b="1" dirty="0">
                <a:latin typeface="Aptos"/>
              </a:rPr>
              <a:t>if __name__ == "__main__":</a:t>
            </a:r>
            <a:r>
              <a:rPr lang="en-US" b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Ensures that the following code block runs only if the script is executed directly.</a:t>
            </a:r>
            <a:endParaRPr lang="uk-UA" dirty="0">
              <a:ea typeface="+mn-lt"/>
              <a:cs typeface="+mn-lt"/>
            </a:endParaRPr>
          </a:p>
          <a:p>
            <a:pPr>
              <a:buFont typeface=""/>
              <a:buChar char="•"/>
            </a:pPr>
            <a:r>
              <a:rPr lang="en-US" b="1">
                <a:latin typeface="Aptos"/>
              </a:rPr>
              <a:t>main()</a:t>
            </a:r>
            <a:r>
              <a:rPr lang="en-US" b="1">
                <a:ea typeface="+mn-lt"/>
                <a:cs typeface="+mn-lt"/>
              </a:rPr>
              <a:t>:</a:t>
            </a:r>
            <a:r>
              <a:rPr lang="en-US">
                <a:ea typeface="+mn-lt"/>
                <a:cs typeface="+mn-lt"/>
              </a:rPr>
              <a:t> Calls the main function to process the command-line arguments and create the password-protected PDF.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603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Широкий екран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5</vt:i4>
      </vt:variant>
    </vt:vector>
  </HeadingPairs>
  <TitlesOfParts>
    <vt:vector size="6" baseType="lpstr">
      <vt:lpstr>Тема Office</vt:lpstr>
      <vt:lpstr>PDF Protection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/>
  <cp:lastModifiedBy/>
  <cp:revision>49</cp:revision>
  <dcterms:created xsi:type="dcterms:W3CDTF">2024-07-21T00:28:22Z</dcterms:created>
  <dcterms:modified xsi:type="dcterms:W3CDTF">2024-07-21T00:36:48Z</dcterms:modified>
</cp:coreProperties>
</file>