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755BF-D5D3-48C0-8997-001C166D1D80}" v="176" dt="2024-07-21T13:51:29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азар Дячок" userId="a49f8edf2231cb71" providerId="Windows Live" clId="Web-{B3F755BF-D5D3-48C0-8997-001C166D1D80}"/>
    <pc:docChg chg="addSld modSld">
      <pc:chgData name="Назар Дячок" userId="a49f8edf2231cb71" providerId="Windows Live" clId="Web-{B3F755BF-D5D3-48C0-8997-001C166D1D80}" dt="2024-07-21T13:51:29.568" v="124" actId="1076"/>
      <pc:docMkLst>
        <pc:docMk/>
      </pc:docMkLst>
      <pc:sldChg chg="delSp modSp">
        <pc:chgData name="Назар Дячок" userId="a49f8edf2231cb71" providerId="Windows Live" clId="Web-{B3F755BF-D5D3-48C0-8997-001C166D1D80}" dt="2024-07-21T13:46:25.760" v="10"/>
        <pc:sldMkLst>
          <pc:docMk/>
          <pc:sldMk cId="3930024240" sldId="256"/>
        </pc:sldMkLst>
        <pc:spChg chg="mod">
          <ac:chgData name="Назар Дячок" userId="a49f8edf2231cb71" providerId="Windows Live" clId="Web-{B3F755BF-D5D3-48C0-8997-001C166D1D80}" dt="2024-07-21T13:46:13.729" v="9" actId="20577"/>
          <ac:spMkLst>
            <pc:docMk/>
            <pc:sldMk cId="3930024240" sldId="256"/>
            <ac:spMk id="2" creationId="{00000000-0000-0000-0000-000000000000}"/>
          </ac:spMkLst>
        </pc:spChg>
        <pc:spChg chg="del">
          <ac:chgData name="Назар Дячок" userId="a49f8edf2231cb71" providerId="Windows Live" clId="Web-{B3F755BF-D5D3-48C0-8997-001C166D1D80}" dt="2024-07-21T13:46:25.760" v="10"/>
          <ac:spMkLst>
            <pc:docMk/>
            <pc:sldMk cId="3930024240" sldId="256"/>
            <ac:spMk id="3" creationId="{00000000-0000-0000-0000-000000000000}"/>
          </ac:spMkLst>
        </pc:spChg>
      </pc:sldChg>
      <pc:sldChg chg="addSp delSp modSp new">
        <pc:chgData name="Назар Дячок" userId="a49f8edf2231cb71" providerId="Windows Live" clId="Web-{B3F755BF-D5D3-48C0-8997-001C166D1D80}" dt="2024-07-21T13:47:22.497" v="35" actId="20577"/>
        <pc:sldMkLst>
          <pc:docMk/>
          <pc:sldMk cId="772903647" sldId="257"/>
        </pc:sldMkLst>
        <pc:spChg chg="del">
          <ac:chgData name="Назар Дячок" userId="a49f8edf2231cb71" providerId="Windows Live" clId="Web-{B3F755BF-D5D3-48C0-8997-001C166D1D80}" dt="2024-07-21T13:46:29.995" v="11"/>
          <ac:spMkLst>
            <pc:docMk/>
            <pc:sldMk cId="772903647" sldId="257"/>
            <ac:spMk id="2" creationId="{9D31E931-561F-8FB6-0D79-4D550F1C22C9}"/>
          </ac:spMkLst>
        </pc:spChg>
        <pc:spChg chg="del">
          <ac:chgData name="Назар Дячок" userId="a49f8edf2231cb71" providerId="Windows Live" clId="Web-{B3F755BF-D5D3-48C0-8997-001C166D1D80}" dt="2024-07-21T13:45:52.056" v="1"/>
          <ac:spMkLst>
            <pc:docMk/>
            <pc:sldMk cId="772903647" sldId="257"/>
            <ac:spMk id="3" creationId="{D0F9FAB1-338E-4B0E-9541-AC2F7DA8131D}"/>
          </ac:spMkLst>
        </pc:spChg>
        <pc:spChg chg="add mod">
          <ac:chgData name="Назар Дячок" userId="a49f8edf2231cb71" providerId="Windows Live" clId="Web-{B3F755BF-D5D3-48C0-8997-001C166D1D80}" dt="2024-07-21T13:47:05.543" v="25"/>
          <ac:spMkLst>
            <pc:docMk/>
            <pc:sldMk cId="772903647" sldId="257"/>
            <ac:spMk id="6" creationId="{AB3A7D83-7E81-53D7-17E2-C30DC3C00207}"/>
          </ac:spMkLst>
        </pc:spChg>
        <pc:spChg chg="add mod">
          <ac:chgData name="Назар Дячок" userId="a49f8edf2231cb71" providerId="Windows Live" clId="Web-{B3F755BF-D5D3-48C0-8997-001C166D1D80}" dt="2024-07-21T13:47:22.497" v="35" actId="20577"/>
          <ac:spMkLst>
            <pc:docMk/>
            <pc:sldMk cId="772903647" sldId="257"/>
            <ac:spMk id="7" creationId="{BF9F1D5A-1402-A59D-9A31-A82227EE3177}"/>
          </ac:spMkLst>
        </pc:spChg>
        <pc:picChg chg="add mod ord">
          <ac:chgData name="Назар Дячок" userId="a49f8edf2231cb71" providerId="Windows Live" clId="Web-{B3F755BF-D5D3-48C0-8997-001C166D1D80}" dt="2024-07-21T13:46:44.323" v="15" actId="1076"/>
          <ac:picMkLst>
            <pc:docMk/>
            <pc:sldMk cId="772903647" sldId="257"/>
            <ac:picMk id="4" creationId="{55A9FFB8-B62F-8409-24A7-140F7E418C9E}"/>
          </ac:picMkLst>
        </pc:picChg>
        <pc:picChg chg="add mod">
          <ac:chgData name="Назар Дячок" userId="a49f8edf2231cb71" providerId="Windows Live" clId="Web-{B3F755BF-D5D3-48C0-8997-001C166D1D80}" dt="2024-07-21T13:46:46.152" v="16" actId="1076"/>
          <ac:picMkLst>
            <pc:docMk/>
            <pc:sldMk cId="772903647" sldId="257"/>
            <ac:picMk id="5" creationId="{043A5EFA-4C7E-5C8C-1D77-65A5A5E252A7}"/>
          </ac:picMkLst>
        </pc:picChg>
      </pc:sldChg>
      <pc:sldChg chg="addSp delSp modSp new">
        <pc:chgData name="Назар Дячок" userId="a49f8edf2231cb71" providerId="Windows Live" clId="Web-{B3F755BF-D5D3-48C0-8997-001C166D1D80}" dt="2024-07-21T13:48:51.922" v="76" actId="20577"/>
        <pc:sldMkLst>
          <pc:docMk/>
          <pc:sldMk cId="1633826475" sldId="258"/>
        </pc:sldMkLst>
        <pc:spChg chg="del">
          <ac:chgData name="Назар Дячок" userId="a49f8edf2231cb71" providerId="Windows Live" clId="Web-{B3F755BF-D5D3-48C0-8997-001C166D1D80}" dt="2024-07-21T13:47:45.154" v="41"/>
          <ac:spMkLst>
            <pc:docMk/>
            <pc:sldMk cId="1633826475" sldId="258"/>
            <ac:spMk id="2" creationId="{F7F9481A-C505-B25C-7B97-7452D340D3EB}"/>
          </ac:spMkLst>
        </pc:spChg>
        <pc:spChg chg="del">
          <ac:chgData name="Назар Дячок" userId="a49f8edf2231cb71" providerId="Windows Live" clId="Web-{B3F755BF-D5D3-48C0-8997-001C166D1D80}" dt="2024-07-21T13:47:32.294" v="37"/>
          <ac:spMkLst>
            <pc:docMk/>
            <pc:sldMk cId="1633826475" sldId="258"/>
            <ac:spMk id="3" creationId="{A851B541-F4C6-32FB-AC14-55C5018BD107}"/>
          </ac:spMkLst>
        </pc:spChg>
        <pc:spChg chg="add mod">
          <ac:chgData name="Назар Дячок" userId="a49f8edf2231cb71" providerId="Windows Live" clId="Web-{B3F755BF-D5D3-48C0-8997-001C166D1D80}" dt="2024-07-21T13:48:04.826" v="50" actId="20577"/>
          <ac:spMkLst>
            <pc:docMk/>
            <pc:sldMk cId="1633826475" sldId="258"/>
            <ac:spMk id="6" creationId="{565247AE-4E7A-21FD-4E55-40742BA495AD}"/>
          </ac:spMkLst>
        </pc:spChg>
        <pc:spChg chg="add mod">
          <ac:chgData name="Назар Дячок" userId="a49f8edf2231cb71" providerId="Windows Live" clId="Web-{B3F755BF-D5D3-48C0-8997-001C166D1D80}" dt="2024-07-21T13:48:51.922" v="76" actId="20577"/>
          <ac:spMkLst>
            <pc:docMk/>
            <pc:sldMk cId="1633826475" sldId="258"/>
            <ac:spMk id="7" creationId="{78117B0F-7A32-3045-1678-753496D537D3}"/>
          </ac:spMkLst>
        </pc:spChg>
        <pc:picChg chg="add mod ord">
          <ac:chgData name="Назар Дячок" userId="a49f8edf2231cb71" providerId="Windows Live" clId="Web-{B3F755BF-D5D3-48C0-8997-001C166D1D80}" dt="2024-07-21T13:47:46.138" v="42" actId="1076"/>
          <ac:picMkLst>
            <pc:docMk/>
            <pc:sldMk cId="1633826475" sldId="258"/>
            <ac:picMk id="4" creationId="{BE1F1C23-7874-3692-765E-EE8C11588FA0}"/>
          </ac:picMkLst>
        </pc:picChg>
        <pc:picChg chg="add mod">
          <ac:chgData name="Назар Дячок" userId="a49f8edf2231cb71" providerId="Windows Live" clId="Web-{B3F755BF-D5D3-48C0-8997-001C166D1D80}" dt="2024-07-21T13:47:47.545" v="43" actId="1076"/>
          <ac:picMkLst>
            <pc:docMk/>
            <pc:sldMk cId="1633826475" sldId="258"/>
            <ac:picMk id="5" creationId="{82D592D9-E9F6-9EA4-8461-C239263A4867}"/>
          </ac:picMkLst>
        </pc:picChg>
      </pc:sldChg>
      <pc:sldChg chg="addSp delSp modSp new">
        <pc:chgData name="Назар Дячок" userId="a49f8edf2231cb71" providerId="Windows Live" clId="Web-{B3F755BF-D5D3-48C0-8997-001C166D1D80}" dt="2024-07-21T13:50:52.286" v="111" actId="20577"/>
        <pc:sldMkLst>
          <pc:docMk/>
          <pc:sldMk cId="1427650893" sldId="259"/>
        </pc:sldMkLst>
        <pc:spChg chg="del">
          <ac:chgData name="Назар Дячок" userId="a49f8edf2231cb71" providerId="Windows Live" clId="Web-{B3F755BF-D5D3-48C0-8997-001C166D1D80}" dt="2024-07-21T13:49:44.486" v="79"/>
          <ac:spMkLst>
            <pc:docMk/>
            <pc:sldMk cId="1427650893" sldId="259"/>
            <ac:spMk id="2" creationId="{D534A642-85DE-48C9-D0B1-59058CE4E550}"/>
          </ac:spMkLst>
        </pc:spChg>
        <pc:spChg chg="del">
          <ac:chgData name="Назар Дячок" userId="a49f8edf2231cb71" providerId="Windows Live" clId="Web-{B3F755BF-D5D3-48C0-8997-001C166D1D80}" dt="2024-07-21T13:49:41.252" v="78"/>
          <ac:spMkLst>
            <pc:docMk/>
            <pc:sldMk cId="1427650893" sldId="259"/>
            <ac:spMk id="3" creationId="{52018F1E-1F0E-A875-5FDB-EB9710BB00B3}"/>
          </ac:spMkLst>
        </pc:spChg>
        <pc:spChg chg="add mod">
          <ac:chgData name="Назар Дячок" userId="a49f8edf2231cb71" providerId="Windows Live" clId="Web-{B3F755BF-D5D3-48C0-8997-001C166D1D80}" dt="2024-07-21T13:50:22.863" v="93" actId="20577"/>
          <ac:spMkLst>
            <pc:docMk/>
            <pc:sldMk cId="1427650893" sldId="259"/>
            <ac:spMk id="6" creationId="{42497E2C-85A9-921A-749B-FB43796EF64F}"/>
          </ac:spMkLst>
        </pc:spChg>
        <pc:spChg chg="add mod">
          <ac:chgData name="Назар Дячок" userId="a49f8edf2231cb71" providerId="Windows Live" clId="Web-{B3F755BF-D5D3-48C0-8997-001C166D1D80}" dt="2024-07-21T13:50:52.286" v="111" actId="20577"/>
          <ac:spMkLst>
            <pc:docMk/>
            <pc:sldMk cId="1427650893" sldId="259"/>
            <ac:spMk id="7" creationId="{69D2B48E-1503-EE5C-50CA-C9E5E006B519}"/>
          </ac:spMkLst>
        </pc:spChg>
        <pc:picChg chg="add mod ord">
          <ac:chgData name="Назар Дячок" userId="a49f8edf2231cb71" providerId="Windows Live" clId="Web-{B3F755BF-D5D3-48C0-8997-001C166D1D80}" dt="2024-07-21T13:49:45.752" v="80" actId="1076"/>
          <ac:picMkLst>
            <pc:docMk/>
            <pc:sldMk cId="1427650893" sldId="259"/>
            <ac:picMk id="4" creationId="{AE6294C3-5B68-CE0F-6005-E42A9F95A947}"/>
          </ac:picMkLst>
        </pc:picChg>
        <pc:picChg chg="add mod">
          <ac:chgData name="Назар Дячок" userId="a49f8edf2231cb71" providerId="Windows Live" clId="Web-{B3F755BF-D5D3-48C0-8997-001C166D1D80}" dt="2024-07-21T13:49:56.049" v="82" actId="1076"/>
          <ac:picMkLst>
            <pc:docMk/>
            <pc:sldMk cId="1427650893" sldId="259"/>
            <ac:picMk id="5" creationId="{061EB475-8E2D-A6BE-025A-D0AC50723331}"/>
          </ac:picMkLst>
        </pc:picChg>
      </pc:sldChg>
      <pc:sldChg chg="addSp delSp modSp new">
        <pc:chgData name="Назар Дячок" userId="a49f8edf2231cb71" providerId="Windows Live" clId="Web-{B3F755BF-D5D3-48C0-8997-001C166D1D80}" dt="2024-07-21T13:51:29.568" v="124" actId="1076"/>
        <pc:sldMkLst>
          <pc:docMk/>
          <pc:sldMk cId="849391098" sldId="260"/>
        </pc:sldMkLst>
        <pc:spChg chg="del">
          <ac:chgData name="Назар Дячок" userId="a49f8edf2231cb71" providerId="Windows Live" clId="Web-{B3F755BF-D5D3-48C0-8997-001C166D1D80}" dt="2024-07-21T13:51:11.224" v="114"/>
          <ac:spMkLst>
            <pc:docMk/>
            <pc:sldMk cId="849391098" sldId="260"/>
            <ac:spMk id="2" creationId="{64F55A59-1DC8-945F-CB7A-8C3321F2D8F1}"/>
          </ac:spMkLst>
        </pc:spChg>
        <pc:spChg chg="del">
          <ac:chgData name="Назар Дячок" userId="a49f8edf2231cb71" providerId="Windows Live" clId="Web-{B3F755BF-D5D3-48C0-8997-001C166D1D80}" dt="2024-07-21T13:51:09.271" v="113"/>
          <ac:spMkLst>
            <pc:docMk/>
            <pc:sldMk cId="849391098" sldId="260"/>
            <ac:spMk id="3" creationId="{F4A30413-948C-DEFE-6031-D7D02237A4B0}"/>
          </ac:spMkLst>
        </pc:spChg>
        <pc:spChg chg="add mod">
          <ac:chgData name="Назар Дячок" userId="a49f8edf2231cb71" providerId="Windows Live" clId="Web-{B3F755BF-D5D3-48C0-8997-001C166D1D80}" dt="2024-07-21T13:51:28.381" v="123" actId="20577"/>
          <ac:spMkLst>
            <pc:docMk/>
            <pc:sldMk cId="849391098" sldId="260"/>
            <ac:spMk id="5" creationId="{2021EC42-922C-6D7A-B6DD-E07CCBBBC193}"/>
          </ac:spMkLst>
        </pc:spChg>
        <pc:picChg chg="add mod ord">
          <ac:chgData name="Назар Дячок" userId="a49f8edf2231cb71" providerId="Windows Live" clId="Web-{B3F755BF-D5D3-48C0-8997-001C166D1D80}" dt="2024-07-21T13:51:29.568" v="124" actId="1076"/>
          <ac:picMkLst>
            <pc:docMk/>
            <pc:sldMk cId="849391098" sldId="260"/>
            <ac:picMk id="4" creationId="{47806413-A4C7-EEFA-9FCD-CCD19A076D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err="1"/>
              <a:t>Subdomain</a:t>
            </a:r>
            <a:r>
              <a:rPr lang="uk-UA" dirty="0"/>
              <a:t> </a:t>
            </a:r>
            <a:r>
              <a:rPr lang="uk-UA" dirty="0" err="1"/>
              <a:t>Enumeration</a:t>
            </a:r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Шрифт, текст, знімок екрана, Графіка&#10;&#10;Опис створено автоматично">
            <a:extLst>
              <a:ext uri="{FF2B5EF4-FFF2-40B4-BE49-F238E27FC236}">
                <a16:creationId xmlns:a16="http://schemas.microsoft.com/office/drawing/2014/main" id="{55A9FFB8-B62F-8409-24A7-140F7E418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485" y="799145"/>
            <a:ext cx="2124075" cy="914400"/>
          </a:xfrm>
        </p:spPr>
      </p:pic>
      <p:pic>
        <p:nvPicPr>
          <p:cNvPr id="5" name="Рисунок 4" descr="Зображення, що містить текст, знімок екрана, Шрифт&#10;&#10;Опис створено автоматично">
            <a:extLst>
              <a:ext uri="{FF2B5EF4-FFF2-40B4-BE49-F238E27FC236}">
                <a16:creationId xmlns:a16="http://schemas.microsoft.com/office/drawing/2014/main" id="{043A5EFA-4C7E-5C8C-1D77-65A5A5E25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478" y="4245027"/>
            <a:ext cx="4876800" cy="1562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3A7D83-7E81-53D7-17E2-C30DC3C00207}"/>
              </a:ext>
            </a:extLst>
          </p:cNvPr>
          <p:cNvSpPr txBox="1"/>
          <p:nvPr/>
        </p:nvSpPr>
        <p:spPr>
          <a:xfrm>
            <a:off x="4760007" y="871671"/>
            <a:ext cx="511465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/>
              <a:t>import requests:</a:t>
            </a:r>
            <a:r>
              <a:rPr lang="en-US" dirty="0"/>
              <a:t> Imports the requests module, which is used for making HTTP requests.</a:t>
            </a:r>
          </a:p>
          <a:p>
            <a:pPr>
              <a:buFont typeface=""/>
              <a:buChar char="•"/>
            </a:pPr>
            <a:r>
              <a:rPr lang="en-US" b="1" dirty="0"/>
              <a:t>import threading:</a:t>
            </a:r>
            <a:r>
              <a:rPr lang="en-US" dirty="0"/>
              <a:t> Imports the threading module, which is used for creating and managing threads.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F1D5A-1402-A59D-9A31-A82227EE3177}"/>
              </a:ext>
            </a:extLst>
          </p:cNvPr>
          <p:cNvSpPr txBox="1"/>
          <p:nvPr/>
        </p:nvSpPr>
        <p:spPr>
          <a:xfrm>
            <a:off x="423017" y="4247260"/>
            <a:ext cx="63751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/>
              <a:t>domain = 'youtube.com':</a:t>
            </a:r>
            <a:r>
              <a:rPr lang="en-US" dirty="0"/>
              <a:t> Specifies the target domain for subdomain discovery.</a:t>
            </a:r>
          </a:p>
          <a:p>
            <a:pPr>
              <a:buFont typeface=""/>
              <a:buChar char="•"/>
            </a:pPr>
            <a:r>
              <a:rPr lang="en-US" b="1" dirty="0"/>
              <a:t>with open('subdomains.txt') as file::</a:t>
            </a:r>
            <a:r>
              <a:rPr lang="en-US" dirty="0"/>
              <a:t> Opens the file containing the list of subdomains.</a:t>
            </a:r>
          </a:p>
          <a:p>
            <a:pPr>
              <a:buFont typeface=""/>
              <a:buChar char="•"/>
            </a:pPr>
            <a:r>
              <a:rPr lang="en-US" b="1" dirty="0"/>
              <a:t>subdomains = </a:t>
            </a:r>
            <a:r>
              <a:rPr lang="en-US" b="1" err="1"/>
              <a:t>file.read</a:t>
            </a:r>
            <a:r>
              <a:rPr lang="en-US" b="1" dirty="0"/>
              <a:t>().</a:t>
            </a:r>
            <a:r>
              <a:rPr lang="en-US" b="1" err="1"/>
              <a:t>splitlines</a:t>
            </a:r>
            <a:r>
              <a:rPr lang="en-US" b="1" dirty="0"/>
              <a:t>(): </a:t>
            </a:r>
            <a:r>
              <a:rPr lang="en-US" dirty="0"/>
              <a:t>Reads the file and splits the content into a list of subdomains, each on a new line.</a:t>
            </a:r>
          </a:p>
        </p:txBody>
      </p:sp>
    </p:spTree>
    <p:extLst>
      <p:ext uri="{BB962C8B-B14F-4D97-AF65-F5344CB8AC3E}">
        <p14:creationId xmlns:p14="http://schemas.microsoft.com/office/powerpoint/2010/main" val="77290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Шрифт, знімок екрана, дизайн&#10;&#10;Опис створено автоматично">
            <a:extLst>
              <a:ext uri="{FF2B5EF4-FFF2-40B4-BE49-F238E27FC236}">
                <a16:creationId xmlns:a16="http://schemas.microsoft.com/office/drawing/2014/main" id="{BE1F1C23-7874-3692-765E-EE8C11588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545" y="294022"/>
            <a:ext cx="3448050" cy="1104900"/>
          </a:xfrm>
        </p:spPr>
      </p:pic>
      <p:pic>
        <p:nvPicPr>
          <p:cNvPr id="5" name="Рисунок 4" descr="Зображення, що містить текст, знімок екрана, Шрифт&#10;&#10;Опис створено автоматично">
            <a:extLst>
              <a:ext uri="{FF2B5EF4-FFF2-40B4-BE49-F238E27FC236}">
                <a16:creationId xmlns:a16="http://schemas.microsoft.com/office/drawing/2014/main" id="{82D592D9-E9F6-9EA4-8461-C239263A4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831" y="2829904"/>
            <a:ext cx="5772150" cy="361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5247AE-4E7A-21FD-4E55-40742BA495AD}"/>
              </a:ext>
            </a:extLst>
          </p:cNvPr>
          <p:cNvSpPr txBox="1"/>
          <p:nvPr/>
        </p:nvSpPr>
        <p:spPr>
          <a:xfrm>
            <a:off x="4297110" y="380288"/>
            <a:ext cx="69021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 err="1"/>
              <a:t>discovered_subdomains</a:t>
            </a:r>
            <a:r>
              <a:rPr lang="en-US" b="1" dirty="0"/>
              <a:t> = []:</a:t>
            </a:r>
            <a:r>
              <a:rPr lang="en-US" dirty="0"/>
              <a:t> Initializes an empty list to store the discovered subdomains.</a:t>
            </a:r>
          </a:p>
          <a:p>
            <a:pPr>
              <a:buFont typeface=""/>
              <a:buChar char="•"/>
            </a:pPr>
            <a:r>
              <a:rPr lang="en-US" b="1" dirty="0"/>
              <a:t>lock = </a:t>
            </a:r>
            <a:r>
              <a:rPr lang="en-US" b="1" err="1"/>
              <a:t>threading.Lock</a:t>
            </a:r>
            <a:r>
              <a:rPr lang="en-US" b="1" dirty="0"/>
              <a:t>():</a:t>
            </a:r>
            <a:r>
              <a:rPr lang="en-US" dirty="0"/>
              <a:t> Creates a lock object to ensure thread-safe operations when accessing shared resources.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17B0F-7A32-3045-1678-753496D537D3}"/>
              </a:ext>
            </a:extLst>
          </p:cNvPr>
          <p:cNvSpPr txBox="1"/>
          <p:nvPr/>
        </p:nvSpPr>
        <p:spPr>
          <a:xfrm>
            <a:off x="2849" y="3086456"/>
            <a:ext cx="6289704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1400" b="1" dirty="0"/>
              <a:t>def </a:t>
            </a:r>
            <a:r>
              <a:rPr lang="en-US" sz="1400" b="1" err="1"/>
              <a:t>check_subdomain</a:t>
            </a:r>
            <a:r>
              <a:rPr lang="en-US" sz="1400" b="1" dirty="0"/>
              <a:t>(subdomain)::</a:t>
            </a:r>
            <a:r>
              <a:rPr lang="en-US" sz="1400" dirty="0"/>
              <a:t> Defines a function to check if a subdomain exists.</a:t>
            </a:r>
          </a:p>
          <a:p>
            <a:pPr>
              <a:buFont typeface=""/>
              <a:buChar char="•"/>
            </a:pPr>
            <a:r>
              <a:rPr lang="en-US" sz="1400" b="1" dirty="0" err="1"/>
              <a:t>url</a:t>
            </a:r>
            <a:r>
              <a:rPr lang="en-US" sz="1400" b="1" dirty="0"/>
              <a:t> = </a:t>
            </a:r>
            <a:r>
              <a:rPr lang="en-US" sz="1400" b="1" dirty="0" err="1"/>
              <a:t>f'http</a:t>
            </a:r>
            <a:r>
              <a:rPr lang="en-US" sz="1400" b="1" dirty="0"/>
              <a:t>://{subdomain}.{domain}':</a:t>
            </a:r>
            <a:r>
              <a:rPr lang="en-US" sz="1400" dirty="0"/>
              <a:t> Constructs the URL for the subdomain.</a:t>
            </a:r>
          </a:p>
          <a:p>
            <a:pPr>
              <a:buFont typeface=""/>
              <a:buChar char="•"/>
            </a:pPr>
            <a:r>
              <a:rPr lang="en-US" sz="1400" b="1" dirty="0"/>
              <a:t>try::</a:t>
            </a:r>
            <a:r>
              <a:rPr lang="en-US" sz="1400" dirty="0"/>
              <a:t> Starts a try block to handle potential exceptions during the HTTP request.</a:t>
            </a:r>
          </a:p>
          <a:p>
            <a:pPr>
              <a:buFont typeface=""/>
              <a:buChar char="•"/>
            </a:pPr>
            <a:r>
              <a:rPr lang="en-US" sz="1400" b="1" dirty="0" err="1"/>
              <a:t>requests.get</a:t>
            </a:r>
            <a:r>
              <a:rPr lang="en-US" sz="1400" b="1" dirty="0"/>
              <a:t>(</a:t>
            </a:r>
            <a:r>
              <a:rPr lang="en-US" sz="1400" b="1" dirty="0" err="1"/>
              <a:t>url</a:t>
            </a:r>
            <a:r>
              <a:rPr lang="en-US" sz="1400" b="1" dirty="0"/>
              <a:t>):</a:t>
            </a:r>
            <a:r>
              <a:rPr lang="en-US" sz="1400" dirty="0"/>
              <a:t> Makes an HTTP GET request to the constructed URL.</a:t>
            </a:r>
          </a:p>
          <a:p>
            <a:pPr marL="228600" indent="-228600">
              <a:buFont typeface=""/>
              <a:buChar char="•"/>
            </a:pPr>
            <a:r>
              <a:rPr lang="en-US" sz="1400" b="1" dirty="0"/>
              <a:t>except </a:t>
            </a:r>
            <a:r>
              <a:rPr lang="en-US" sz="1400" b="1" err="1"/>
              <a:t>requests.ConnectionError</a:t>
            </a:r>
            <a:r>
              <a:rPr lang="en-US" sz="1400" b="1" dirty="0"/>
              <a:t>:: </a:t>
            </a:r>
            <a:r>
              <a:rPr lang="en-US" sz="1400" dirty="0"/>
              <a:t>Catches the </a:t>
            </a:r>
            <a:r>
              <a:rPr lang="en-US" sz="1400" err="1"/>
              <a:t>ConnectionError</a:t>
            </a:r>
            <a:r>
              <a:rPr lang="en-US" sz="1400" dirty="0"/>
              <a:t> exception, which occurs if the subdomain does not exist or is unreachable.</a:t>
            </a:r>
          </a:p>
          <a:p>
            <a:pPr marL="228600" lvl="1" indent="-228600">
              <a:buFont typeface=""/>
              <a:buChar char="•"/>
            </a:pPr>
            <a:r>
              <a:rPr lang="en-US" sz="1400" b="1" dirty="0"/>
              <a:t>pass: </a:t>
            </a:r>
            <a:r>
              <a:rPr lang="en-US" sz="1400" dirty="0"/>
              <a:t>Does nothing and continues to the next subdomain.</a:t>
            </a:r>
          </a:p>
          <a:p>
            <a:pPr marL="228600" indent="-228600">
              <a:buFont typeface=""/>
              <a:buChar char="•"/>
            </a:pPr>
            <a:r>
              <a:rPr lang="en-US" sz="1400" b="1" dirty="0"/>
              <a:t>else:: </a:t>
            </a:r>
            <a:r>
              <a:rPr lang="en-US" sz="1400" dirty="0"/>
              <a:t>Executes if no exceptions were raised, indicating the subdomain exists.</a:t>
            </a:r>
          </a:p>
          <a:p>
            <a:pPr marL="228600" lvl="1" indent="-228600">
              <a:buFont typeface=""/>
              <a:buChar char="•"/>
            </a:pPr>
            <a:r>
              <a:rPr lang="en-US" sz="1400" b="1" dirty="0"/>
              <a:t>print("[+] Discovered subdomain: ", </a:t>
            </a:r>
            <a:r>
              <a:rPr lang="en-US" sz="1400" b="1" dirty="0" err="1"/>
              <a:t>url</a:t>
            </a:r>
            <a:r>
              <a:rPr lang="en-US" sz="1400" b="1" dirty="0"/>
              <a:t>):</a:t>
            </a:r>
            <a:r>
              <a:rPr lang="en-US" sz="1400" dirty="0"/>
              <a:t> Prints a message indicating the discovered subdomain.</a:t>
            </a:r>
          </a:p>
          <a:p>
            <a:pPr marL="228600" lvl="1" indent="-228600">
              <a:buFont typeface=""/>
              <a:buChar char="•"/>
            </a:pPr>
            <a:r>
              <a:rPr lang="en-US" sz="1400" b="1" dirty="0"/>
              <a:t>with lock::</a:t>
            </a:r>
            <a:r>
              <a:rPr lang="en-US" sz="1400" dirty="0"/>
              <a:t> Acquires the lock to ensure thread-safe access to the shared list.</a:t>
            </a:r>
          </a:p>
          <a:p>
            <a:pPr marL="228600" lvl="2" indent="-228600">
              <a:buFont typeface=""/>
              <a:buChar char="•"/>
            </a:pPr>
            <a:r>
              <a:rPr lang="en-US" sz="1400" b="1" err="1"/>
              <a:t>discovered_subdomains.append</a:t>
            </a:r>
            <a:r>
              <a:rPr lang="en-US" sz="1400" b="1" dirty="0"/>
              <a:t>(</a:t>
            </a:r>
            <a:r>
              <a:rPr lang="en-US" sz="1400" b="1" err="1"/>
              <a:t>url</a:t>
            </a:r>
            <a:r>
              <a:rPr lang="en-US" sz="1400" b="1" dirty="0"/>
              <a:t>):</a:t>
            </a:r>
            <a:r>
              <a:rPr lang="en-US" sz="1400" dirty="0"/>
              <a:t> Adds the discovered subdomain to the list.</a:t>
            </a:r>
          </a:p>
        </p:txBody>
      </p:sp>
    </p:spTree>
    <p:extLst>
      <p:ext uri="{BB962C8B-B14F-4D97-AF65-F5344CB8AC3E}">
        <p14:creationId xmlns:p14="http://schemas.microsoft.com/office/powerpoint/2010/main" val="163382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знімок екрана, Шрифт&#10;&#10;Опис створено автоматично">
            <a:extLst>
              <a:ext uri="{FF2B5EF4-FFF2-40B4-BE49-F238E27FC236}">
                <a16:creationId xmlns:a16="http://schemas.microsoft.com/office/drawing/2014/main" id="{AE6294C3-5B68-CE0F-6005-E42A9F95A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66" y="249645"/>
            <a:ext cx="8181975" cy="2162175"/>
          </a:xfrm>
        </p:spPr>
      </p:pic>
      <p:pic>
        <p:nvPicPr>
          <p:cNvPr id="5" name="Рисунок 4" descr="Зображення, що містить Шрифт, текст, знімок екрана, Графіка&#10;&#10;Опис створено автоматично">
            <a:extLst>
              <a:ext uri="{FF2B5EF4-FFF2-40B4-BE49-F238E27FC236}">
                <a16:creationId xmlns:a16="http://schemas.microsoft.com/office/drawing/2014/main" id="{061EB475-8E2D-A6BE-025A-D0AC50723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675" y="5106023"/>
            <a:ext cx="2543175" cy="819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497E2C-85A9-921A-749B-FB43796EF64F}"/>
              </a:ext>
            </a:extLst>
          </p:cNvPr>
          <p:cNvSpPr txBox="1"/>
          <p:nvPr/>
        </p:nvSpPr>
        <p:spPr>
          <a:xfrm>
            <a:off x="166643" y="2417036"/>
            <a:ext cx="1030622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/>
              <a:t>threads = []:</a:t>
            </a:r>
            <a:r>
              <a:rPr lang="en-US" dirty="0"/>
              <a:t> Initializes an empty list to store the threads.</a:t>
            </a:r>
          </a:p>
          <a:p>
            <a:pPr marL="228600" indent="-228600">
              <a:buFont typeface=""/>
              <a:buChar char="•"/>
            </a:pPr>
            <a:r>
              <a:rPr lang="en-US" b="1" dirty="0"/>
              <a:t>for subdomain in subdomains::</a:t>
            </a:r>
            <a:r>
              <a:rPr lang="en-US" dirty="0"/>
              <a:t> Iterates over each subdomain in the list.</a:t>
            </a:r>
          </a:p>
          <a:p>
            <a:pPr marL="228600" lvl="1" indent="-228600">
              <a:buFont typeface=""/>
              <a:buChar char="•"/>
            </a:pPr>
            <a:r>
              <a:rPr lang="en-US" b="1" dirty="0"/>
              <a:t>thread = </a:t>
            </a:r>
            <a:r>
              <a:rPr lang="en-US" b="1" err="1"/>
              <a:t>threading.Thread</a:t>
            </a:r>
            <a:r>
              <a:rPr lang="en-US" b="1" dirty="0"/>
              <a:t>(target=</a:t>
            </a:r>
            <a:r>
              <a:rPr lang="en-US" b="1" err="1"/>
              <a:t>check_subdomain</a:t>
            </a:r>
            <a:r>
              <a:rPr lang="en-US" b="1" dirty="0"/>
              <a:t>, </a:t>
            </a:r>
            <a:r>
              <a:rPr lang="en-US" b="1" err="1"/>
              <a:t>args</a:t>
            </a:r>
            <a:r>
              <a:rPr lang="en-US" b="1" dirty="0"/>
              <a:t>=(subdomain,)): </a:t>
            </a:r>
            <a:r>
              <a:rPr lang="en-US" dirty="0"/>
              <a:t>Creates a new thread to execute the </a:t>
            </a:r>
            <a:r>
              <a:rPr lang="en-US" err="1"/>
              <a:t>check_subdomain</a:t>
            </a:r>
            <a:r>
              <a:rPr lang="en-US" dirty="0"/>
              <a:t> function with the current subdomain as an argument.</a:t>
            </a:r>
          </a:p>
          <a:p>
            <a:pPr marL="228600" lvl="1" indent="-228600">
              <a:buFont typeface=""/>
              <a:buChar char="•"/>
            </a:pPr>
            <a:r>
              <a:rPr lang="en-US" b="1" dirty="0" err="1"/>
              <a:t>thread.start</a:t>
            </a:r>
            <a:r>
              <a:rPr lang="en-US" b="1" dirty="0"/>
              <a:t>():</a:t>
            </a:r>
            <a:r>
              <a:rPr lang="en-US" dirty="0"/>
              <a:t> Starts the thread.</a:t>
            </a:r>
          </a:p>
          <a:p>
            <a:pPr marL="228600" lvl="1" indent="-228600">
              <a:buFont typeface=""/>
              <a:buChar char="•"/>
            </a:pPr>
            <a:r>
              <a:rPr lang="en-US" b="1" dirty="0" err="1"/>
              <a:t>threads.append</a:t>
            </a:r>
            <a:r>
              <a:rPr lang="en-US" b="1" dirty="0"/>
              <a:t>(thread): </a:t>
            </a:r>
            <a:r>
              <a:rPr lang="en-US" dirty="0"/>
              <a:t>Adds the thread to the list of threads.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2B48E-1503-EE5C-50CA-C9E5E006B519}"/>
              </a:ext>
            </a:extLst>
          </p:cNvPr>
          <p:cNvSpPr txBox="1"/>
          <p:nvPr/>
        </p:nvSpPr>
        <p:spPr>
          <a:xfrm>
            <a:off x="1348811" y="5279877"/>
            <a:ext cx="74576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ptos"/>
              </a:rPr>
              <a:t> for thread in threads:</a:t>
            </a:r>
            <a:r>
              <a:rPr lang="en-US" b="1" dirty="0">
                <a:ea typeface="+mn-lt"/>
                <a:cs typeface="+mn-lt"/>
              </a:rPr>
              <a:t>: </a:t>
            </a:r>
            <a:r>
              <a:rPr lang="en-US" dirty="0">
                <a:ea typeface="+mn-lt"/>
                <a:cs typeface="+mn-lt"/>
              </a:rPr>
              <a:t>Iterates over each thread in the list.</a:t>
            </a:r>
            <a:endParaRPr lang="uk-UA" dirty="0"/>
          </a:p>
          <a:p>
            <a:pPr>
              <a:buFont typeface="Arial"/>
              <a:buChar char="•"/>
            </a:pPr>
            <a:r>
              <a:rPr lang="en-US" b="1" dirty="0" err="1">
                <a:latin typeface="Aptos" panose="020B0004020202020204"/>
              </a:rPr>
              <a:t>thread.join</a:t>
            </a:r>
            <a:r>
              <a:rPr lang="en-US" b="1" dirty="0">
                <a:latin typeface="Aptos" panose="020B0004020202020204"/>
              </a:rPr>
              <a:t>()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Blocks the main program until the thread completes.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5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знімок екрана, Шрифт&#10;&#10;Опис створено автоматично">
            <a:extLst>
              <a:ext uri="{FF2B5EF4-FFF2-40B4-BE49-F238E27FC236}">
                <a16:creationId xmlns:a16="http://schemas.microsoft.com/office/drawing/2014/main" id="{47806413-A4C7-EEFA-9FCD-CCD19A076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42" y="533660"/>
            <a:ext cx="6048375" cy="11811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21EC42-922C-6D7A-B6DD-E07CCBBBC193}"/>
              </a:ext>
            </a:extLst>
          </p:cNvPr>
          <p:cNvSpPr txBox="1"/>
          <p:nvPr/>
        </p:nvSpPr>
        <p:spPr>
          <a:xfrm>
            <a:off x="4183166" y="2238998"/>
            <a:ext cx="647486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/>
              <a:t>with open("discovered_subdomains.txt", 'w') as f::</a:t>
            </a:r>
            <a:r>
              <a:rPr lang="en-US" dirty="0"/>
              <a:t> Opens a file named discovered_subdomains.txt in write mode.</a:t>
            </a:r>
          </a:p>
          <a:p>
            <a:pPr marL="228600" indent="-228600">
              <a:buFont typeface=""/>
              <a:buChar char="•"/>
            </a:pPr>
            <a:r>
              <a:rPr lang="en-US" b="1" dirty="0"/>
              <a:t>for subdomain in </a:t>
            </a:r>
            <a:r>
              <a:rPr lang="en-US" b="1" err="1"/>
              <a:t>discovered_subdomains</a:t>
            </a:r>
            <a:r>
              <a:rPr lang="en-US" b="1" dirty="0"/>
              <a:t>::</a:t>
            </a:r>
            <a:r>
              <a:rPr lang="en-US" dirty="0"/>
              <a:t> Iterates over each discovered subdomain in the list.</a:t>
            </a:r>
          </a:p>
          <a:p>
            <a:pPr marL="228600" lvl="1" indent="-228600">
              <a:buFont typeface=""/>
              <a:buChar char="•"/>
            </a:pPr>
            <a:r>
              <a:rPr lang="en-US" b="1" dirty="0"/>
              <a:t>print(subdomain, file=f): </a:t>
            </a:r>
            <a:r>
              <a:rPr lang="en-US" dirty="0"/>
              <a:t>Writes the subdomain to the file.</a:t>
            </a:r>
          </a:p>
        </p:txBody>
      </p:sp>
    </p:spTree>
    <p:extLst>
      <p:ext uri="{BB962C8B-B14F-4D97-AF65-F5344CB8AC3E}">
        <p14:creationId xmlns:p14="http://schemas.microsoft.com/office/powerpoint/2010/main" val="8493910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6" baseType="lpstr">
      <vt:lpstr>Тема Office</vt:lpstr>
      <vt:lpstr>Subdomain Enumeration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60</cp:revision>
  <dcterms:created xsi:type="dcterms:W3CDTF">2024-07-21T13:45:30Z</dcterms:created>
  <dcterms:modified xsi:type="dcterms:W3CDTF">2024-07-21T13:51:29Z</dcterms:modified>
</cp:coreProperties>
</file>