
<file path=[Content_Types].xml><?xml version="1.0" encoding="utf-8"?>
<Types xmlns="http://schemas.openxmlformats.org/package/2006/content-types">
  <Default Extension="png" ContentType="image/png"/>
  <Default Extension="bin" ContentType="image/jpe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bin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Users\Johana\Documents\DH\Trabajo%20Final\analisis_variables.xlsx!%25Nulos!%5banalisis_variables.xlsx%5d%25Nulos%20Gr&#225;fico%204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4503" y="2246681"/>
            <a:ext cx="5671898" cy="1712025"/>
          </a:xfrm>
        </p:spPr>
        <p:txBody>
          <a:bodyPr/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PRESENTATION 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properatti</a:t>
            </a:r>
            <a:endParaRPr lang="es-CO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Picture 3" descr="Collage of five database mode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948" y="1167864"/>
            <a:ext cx="6193110" cy="4703977"/>
          </a:xfrm>
          <a:prstGeom prst="rect">
            <a:avLst/>
          </a:prstGeom>
        </p:spPr>
      </p:pic>
      <p:grpSp>
        <p:nvGrpSpPr>
          <p:cNvPr id="8" name="Group 8">
            <a:extLst>
              <a:ext uri="{FF2B5EF4-FFF2-40B4-BE49-F238E27FC236}">
                <a16:creationId xmlns:a16="http://schemas.microsoft.com/office/drawing/2014/main" xmlns="" id="{D013B526-9255-484A-8176-C9CA7C769E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4229281" y="2652121"/>
            <a:ext cx="1022532" cy="1022532"/>
            <a:chOff x="3775686" y="2602347"/>
            <a:chExt cx="1022532" cy="1022532"/>
          </a:xfrm>
        </p:grpSpPr>
        <p:sp>
          <p:nvSpPr>
            <p:cNvPr id="9" name="Oval 9">
              <a:extLst>
                <a:ext uri="{FF2B5EF4-FFF2-40B4-BE49-F238E27FC236}">
                  <a16:creationId xmlns:a16="http://schemas.microsoft.com/office/drawing/2014/main" xmlns="" id="{790A46A1-19F4-478F-A9B1-84AD72D6DFB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Oval 10">
              <a:extLst>
                <a:ext uri="{FF2B5EF4-FFF2-40B4-BE49-F238E27FC236}">
                  <a16:creationId xmlns:a16="http://schemas.microsoft.com/office/drawing/2014/main" xmlns="" id="{90A209D6-847A-4FB1-95CC-EEC3EBCBDA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xmlns="" id="{8A692E72-0865-44D7-A065-B2F07C21C8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951200" y="1291748"/>
            <a:ext cx="2678654" cy="2720745"/>
            <a:chOff x="1952144" y="833521"/>
            <a:chExt cx="2678654" cy="2720745"/>
          </a:xfrm>
        </p:grpSpPr>
        <p:sp>
          <p:nvSpPr>
            <p:cNvPr id="12" name="Oval 12">
              <a:extLst>
                <a:ext uri="{FF2B5EF4-FFF2-40B4-BE49-F238E27FC236}">
                  <a16:creationId xmlns:a16="http://schemas.microsoft.com/office/drawing/2014/main" xmlns="" id="{58031D85-2D05-4250-9FA8-67974E8F794F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3" name="Straight Connector 13">
              <a:extLst>
                <a:ext uri="{FF2B5EF4-FFF2-40B4-BE49-F238E27FC236}">
                  <a16:creationId xmlns:a16="http://schemas.microsoft.com/office/drawing/2014/main" xmlns="" id="{46840666-19AD-4885-B9E5-14BA5AA2B742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Oval 7">
            <a:extLst>
              <a:ext uri="{FF2B5EF4-FFF2-40B4-BE49-F238E27FC236}">
                <a16:creationId xmlns:a16="http://schemas.microsoft.com/office/drawing/2014/main" xmlns="" id="{3CF620E7-F992-48DE-A308-0A6B4F1E45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flipV="1">
            <a:off x="3659465" y="1952189"/>
            <a:ext cx="399819" cy="319309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5" name="Group 30">
            <a:extLst>
              <a:ext uri="{FF2B5EF4-FFF2-40B4-BE49-F238E27FC236}">
                <a16:creationId xmlns:a16="http://schemas.microsoft.com/office/drawing/2014/main" xmlns="" id="{A899F6F6-5846-4520-8EA6-DE53C5F0C7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35162" y="3857284"/>
            <a:ext cx="4025781" cy="2720745"/>
            <a:chOff x="7699827" y="846814"/>
            <a:chExt cx="4025781" cy="272074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A52A5BC6-0335-4C37-95CC-316A81DB1506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752F453A-57F5-4901-A8A9-F1625EA46C5E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xmlns="" id="{9D39D4C1-97D9-4F9B-8ABC-9865E6AC0568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D7B2ABD9-2D46-41E8-A98C-92B3AD82825E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C05530FC-EFC1-4DB0-AA9C-798C7CB96D95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3ADCB067-D886-41C5-A83B-3EA98E194C6D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xmlns="" id="{4EC7057A-03E0-4875-BBFC-A48287F17198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81800EBC-271F-4F7A-B2FD-DB4DDA95DE3E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AF2B326A-0599-4ECB-9889-DBFEDED371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3403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9659" y="1325696"/>
            <a:ext cx="3928799" cy="1609242"/>
          </a:xfrm>
        </p:spPr>
        <p:txBody>
          <a:bodyPr>
            <a:noAutofit/>
          </a:bodyPr>
          <a:lstStyle/>
          <a:p>
            <a:pPr algn="l"/>
            <a:r>
              <a:rPr lang="en-US" sz="3000" dirty="0" err="1" smtClean="0"/>
              <a:t>Distribución</a:t>
            </a:r>
            <a:r>
              <a:rPr lang="en-US" sz="3000" dirty="0" smtClean="0"/>
              <a:t> </a:t>
            </a:r>
            <a:br>
              <a:rPr lang="en-US" sz="3000" dirty="0" smtClean="0"/>
            </a:br>
            <a:r>
              <a:rPr lang="en-US" sz="3000" dirty="0" smtClean="0"/>
              <a:t>de los </a:t>
            </a:r>
            <a:r>
              <a:rPr lang="en-US" sz="3000" dirty="0" err="1" smtClean="0"/>
              <a:t>datos</a:t>
            </a:r>
            <a:endParaRPr lang="es-CO" sz="3000" dirty="0"/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xmlns="" id="{D013B526-9255-484A-8176-C9CA7C769E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4229281" y="2652121"/>
            <a:ext cx="1022532" cy="1022532"/>
            <a:chOff x="3775686" y="2602347"/>
            <a:chExt cx="1022532" cy="1022532"/>
          </a:xfrm>
        </p:grpSpPr>
        <p:sp>
          <p:nvSpPr>
            <p:cNvPr id="9" name="Oval 9">
              <a:extLst>
                <a:ext uri="{FF2B5EF4-FFF2-40B4-BE49-F238E27FC236}">
                  <a16:creationId xmlns:a16="http://schemas.microsoft.com/office/drawing/2014/main" xmlns="" id="{790A46A1-19F4-478F-A9B1-84AD72D6DFB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Oval 10">
              <a:extLst>
                <a:ext uri="{FF2B5EF4-FFF2-40B4-BE49-F238E27FC236}">
                  <a16:creationId xmlns:a16="http://schemas.microsoft.com/office/drawing/2014/main" xmlns="" id="{90A209D6-847A-4FB1-95CC-EEC3EBCBDA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xmlns="" id="{8A692E72-0865-44D7-A065-B2F07C21C8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951200" y="1291748"/>
            <a:ext cx="2678654" cy="2720745"/>
            <a:chOff x="1952144" y="833521"/>
            <a:chExt cx="2678654" cy="2720745"/>
          </a:xfrm>
        </p:grpSpPr>
        <p:sp>
          <p:nvSpPr>
            <p:cNvPr id="12" name="Oval 12">
              <a:extLst>
                <a:ext uri="{FF2B5EF4-FFF2-40B4-BE49-F238E27FC236}">
                  <a16:creationId xmlns:a16="http://schemas.microsoft.com/office/drawing/2014/main" xmlns="" id="{58031D85-2D05-4250-9FA8-67974E8F794F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3" name="Straight Connector 13">
              <a:extLst>
                <a:ext uri="{FF2B5EF4-FFF2-40B4-BE49-F238E27FC236}">
                  <a16:creationId xmlns:a16="http://schemas.microsoft.com/office/drawing/2014/main" xmlns="" id="{46840666-19AD-4885-B9E5-14BA5AA2B742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Oval 7">
            <a:extLst>
              <a:ext uri="{FF2B5EF4-FFF2-40B4-BE49-F238E27FC236}">
                <a16:creationId xmlns:a16="http://schemas.microsoft.com/office/drawing/2014/main" xmlns="" id="{3CF620E7-F992-48DE-A308-0A6B4F1E45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flipV="1">
            <a:off x="3659465" y="1952189"/>
            <a:ext cx="399819" cy="319309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5" name="Group 30">
            <a:extLst>
              <a:ext uri="{FF2B5EF4-FFF2-40B4-BE49-F238E27FC236}">
                <a16:creationId xmlns:a16="http://schemas.microsoft.com/office/drawing/2014/main" xmlns="" id="{A899F6F6-5846-4520-8EA6-DE53C5F0C7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35162" y="3857284"/>
            <a:ext cx="4025781" cy="2720745"/>
            <a:chOff x="7699827" y="846814"/>
            <a:chExt cx="4025781" cy="272074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A52A5BC6-0335-4C37-95CC-316A81DB1506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752F453A-57F5-4901-A8A9-F1625EA46C5E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xmlns="" id="{9D39D4C1-97D9-4F9B-8ABC-9865E6AC0568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D7B2ABD9-2D46-41E8-A98C-92B3AD82825E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C05530FC-EFC1-4DB0-AA9C-798C7CB96D95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3ADCB067-D886-41C5-A83B-3EA98E194C6D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xmlns="" id="{4EC7057A-03E0-4875-BBFC-A48287F17198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81800EBC-271F-4F7A-B2FD-DB4DDA95DE3E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AF2B326A-0599-4ECB-9889-DBFEDED371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4249622"/>
              </p:ext>
            </p:extLst>
          </p:nvPr>
        </p:nvGraphicFramePr>
        <p:xfrm>
          <a:off x="4883420" y="159066"/>
          <a:ext cx="7088666" cy="6589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Hoja de cálculo" r:id="rId3" imgW="5410365" imgH="5029306" progId="Excel.Sheet.12">
                  <p:link updateAutomatic="1"/>
                </p:oleObj>
              </mc:Choice>
              <mc:Fallback>
                <p:oleObj name="Hoja de cálculo" r:id="rId3" imgW="5410365" imgH="5029306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83420" y="159066"/>
                        <a:ext cx="7088666" cy="65894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9096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57897" y="6816"/>
            <a:ext cx="9449754" cy="714464"/>
          </a:xfrm>
        </p:spPr>
        <p:txBody>
          <a:bodyPr>
            <a:normAutofit/>
          </a:bodyPr>
          <a:lstStyle/>
          <a:p>
            <a:pPr algn="ctr"/>
            <a:r>
              <a:rPr lang="en-US" sz="3000" dirty="0" err="1" smtClean="0"/>
              <a:t>Relación</a:t>
            </a:r>
            <a:r>
              <a:rPr lang="en-US" sz="3000" dirty="0" smtClean="0"/>
              <a:t> entre variables</a:t>
            </a:r>
            <a:endParaRPr lang="es-CO" sz="3000" dirty="0"/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xmlns="" id="{D013B526-9255-484A-8176-C9CA7C769E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4229281" y="2652121"/>
            <a:ext cx="1022532" cy="1022532"/>
            <a:chOff x="3775686" y="2602347"/>
            <a:chExt cx="1022532" cy="1022532"/>
          </a:xfrm>
        </p:grpSpPr>
        <p:sp>
          <p:nvSpPr>
            <p:cNvPr id="9" name="Oval 9">
              <a:extLst>
                <a:ext uri="{FF2B5EF4-FFF2-40B4-BE49-F238E27FC236}">
                  <a16:creationId xmlns:a16="http://schemas.microsoft.com/office/drawing/2014/main" xmlns="" id="{790A46A1-19F4-478F-A9B1-84AD72D6DFB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Oval 10">
              <a:extLst>
                <a:ext uri="{FF2B5EF4-FFF2-40B4-BE49-F238E27FC236}">
                  <a16:creationId xmlns:a16="http://schemas.microsoft.com/office/drawing/2014/main" xmlns="" id="{90A209D6-847A-4FB1-95CC-EEC3EBCBDA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xmlns="" id="{8A692E72-0865-44D7-A065-B2F07C21C8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951200" y="1291748"/>
            <a:ext cx="2678654" cy="2720745"/>
            <a:chOff x="1952144" y="833521"/>
            <a:chExt cx="2678654" cy="2720745"/>
          </a:xfrm>
        </p:grpSpPr>
        <p:sp>
          <p:nvSpPr>
            <p:cNvPr id="12" name="Oval 12">
              <a:extLst>
                <a:ext uri="{FF2B5EF4-FFF2-40B4-BE49-F238E27FC236}">
                  <a16:creationId xmlns:a16="http://schemas.microsoft.com/office/drawing/2014/main" xmlns="" id="{58031D85-2D05-4250-9FA8-67974E8F794F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3" name="Straight Connector 13">
              <a:extLst>
                <a:ext uri="{FF2B5EF4-FFF2-40B4-BE49-F238E27FC236}">
                  <a16:creationId xmlns:a16="http://schemas.microsoft.com/office/drawing/2014/main" xmlns="" id="{46840666-19AD-4885-B9E5-14BA5AA2B742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Oval 7">
            <a:extLst>
              <a:ext uri="{FF2B5EF4-FFF2-40B4-BE49-F238E27FC236}">
                <a16:creationId xmlns:a16="http://schemas.microsoft.com/office/drawing/2014/main" xmlns="" id="{3CF620E7-F992-48DE-A308-0A6B4F1E45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flipV="1">
            <a:off x="3659465" y="1952189"/>
            <a:ext cx="399819" cy="319309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5" name="Group 30">
            <a:extLst>
              <a:ext uri="{FF2B5EF4-FFF2-40B4-BE49-F238E27FC236}">
                <a16:creationId xmlns:a16="http://schemas.microsoft.com/office/drawing/2014/main" xmlns="" id="{A899F6F6-5846-4520-8EA6-DE53C5F0C7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1857897" y="2749191"/>
            <a:ext cx="4025781" cy="2720745"/>
            <a:chOff x="7699827" y="846814"/>
            <a:chExt cx="4025781" cy="272074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A52A5BC6-0335-4C37-95CC-316A81DB1506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752F453A-57F5-4901-A8A9-F1625EA46C5E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xmlns="" id="{9D39D4C1-97D9-4F9B-8ABC-9865E6AC0568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D7B2ABD9-2D46-41E8-A98C-92B3AD82825E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C05530FC-EFC1-4DB0-AA9C-798C7CB96D95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3ADCB067-D886-41C5-A83B-3EA98E194C6D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xmlns="" id="{4EC7057A-03E0-4875-BBFC-A48287F17198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81800EBC-271F-4F7A-B2FD-DB4DDA95DE3E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AF2B326A-0599-4ECB-9889-DBFEDED371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17" y="972097"/>
            <a:ext cx="11726573" cy="569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128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3126" y="60838"/>
            <a:ext cx="7197726" cy="1141233"/>
          </a:xfrm>
        </p:spPr>
        <p:txBody>
          <a:bodyPr/>
          <a:lstStyle/>
          <a:p>
            <a:pPr algn="ctr"/>
            <a:r>
              <a:rPr lang="en-US" dirty="0"/>
              <a:t>Team</a:t>
            </a:r>
            <a:endParaRPr lang="es-CO" dirty="0"/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xmlns="" id="{D013B526-9255-484A-8176-C9CA7C769E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4229281" y="2652121"/>
            <a:ext cx="1022532" cy="1022532"/>
            <a:chOff x="3775686" y="2602347"/>
            <a:chExt cx="1022532" cy="1022532"/>
          </a:xfrm>
        </p:grpSpPr>
        <p:sp>
          <p:nvSpPr>
            <p:cNvPr id="9" name="Oval 9">
              <a:extLst>
                <a:ext uri="{FF2B5EF4-FFF2-40B4-BE49-F238E27FC236}">
                  <a16:creationId xmlns:a16="http://schemas.microsoft.com/office/drawing/2014/main" xmlns="" id="{790A46A1-19F4-478F-A9B1-84AD72D6DFB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Oval 10">
              <a:extLst>
                <a:ext uri="{FF2B5EF4-FFF2-40B4-BE49-F238E27FC236}">
                  <a16:creationId xmlns:a16="http://schemas.microsoft.com/office/drawing/2014/main" xmlns="" id="{90A209D6-847A-4FB1-95CC-EEC3EBCBDA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xmlns="" id="{8A692E72-0865-44D7-A065-B2F07C21C8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951200" y="1291748"/>
            <a:ext cx="2678654" cy="2720745"/>
            <a:chOff x="1952144" y="833521"/>
            <a:chExt cx="2678654" cy="2720745"/>
          </a:xfrm>
        </p:grpSpPr>
        <p:sp>
          <p:nvSpPr>
            <p:cNvPr id="12" name="Oval 12">
              <a:extLst>
                <a:ext uri="{FF2B5EF4-FFF2-40B4-BE49-F238E27FC236}">
                  <a16:creationId xmlns:a16="http://schemas.microsoft.com/office/drawing/2014/main" xmlns="" id="{58031D85-2D05-4250-9FA8-67974E8F794F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3" name="Straight Connector 13">
              <a:extLst>
                <a:ext uri="{FF2B5EF4-FFF2-40B4-BE49-F238E27FC236}">
                  <a16:creationId xmlns:a16="http://schemas.microsoft.com/office/drawing/2014/main" xmlns="" id="{46840666-19AD-4885-B9E5-14BA5AA2B742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Oval 7">
            <a:extLst>
              <a:ext uri="{FF2B5EF4-FFF2-40B4-BE49-F238E27FC236}">
                <a16:creationId xmlns:a16="http://schemas.microsoft.com/office/drawing/2014/main" xmlns="" id="{3CF620E7-F992-48DE-A308-0A6B4F1E45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flipV="1">
            <a:off x="3659465" y="1952189"/>
            <a:ext cx="399819" cy="319309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5" name="Group 30">
            <a:extLst>
              <a:ext uri="{FF2B5EF4-FFF2-40B4-BE49-F238E27FC236}">
                <a16:creationId xmlns:a16="http://schemas.microsoft.com/office/drawing/2014/main" xmlns="" id="{A899F6F6-5846-4520-8EA6-DE53C5F0C7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35162" y="3857284"/>
            <a:ext cx="4025781" cy="2720745"/>
            <a:chOff x="7699827" y="846814"/>
            <a:chExt cx="4025781" cy="272074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A52A5BC6-0335-4C37-95CC-316A81DB1506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752F453A-57F5-4901-A8A9-F1625EA46C5E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xmlns="" id="{9D39D4C1-97D9-4F9B-8ABC-9865E6AC0568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D7B2ABD9-2D46-41E8-A98C-92B3AD82825E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C05530FC-EFC1-4DB0-AA9C-798C7CB96D95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3ADCB067-D886-41C5-A83B-3EA98E194C6D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xmlns="" id="{4EC7057A-03E0-4875-BBFC-A48287F17198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81800EBC-271F-4F7A-B2FD-DB4DDA95DE3E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AF2B326A-0599-4ECB-9889-DBFEDED371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Imagen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3944" y="4341656"/>
            <a:ext cx="1000125" cy="1143000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872" y="2025777"/>
            <a:ext cx="1085850" cy="1152525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9008" y="1580416"/>
            <a:ext cx="990600" cy="1152525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91095" y="895671"/>
            <a:ext cx="885825" cy="1143000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2593" y="4012493"/>
            <a:ext cx="923925" cy="1076325"/>
          </a:xfrm>
          <a:prstGeom prst="rect">
            <a:avLst/>
          </a:prstGeom>
        </p:spPr>
      </p:pic>
      <p:sp>
        <p:nvSpPr>
          <p:cNvPr id="30" name="Text Placeholder 9">
            <a:extLst>
              <a:ext uri="{FF2B5EF4-FFF2-40B4-BE49-F238E27FC236}">
                <a16:creationId xmlns:a16="http://schemas.microsoft.com/office/drawing/2014/main" xmlns="" id="{463366FC-5890-4401-A035-A1945CD5B03E}"/>
              </a:ext>
            </a:extLst>
          </p:cNvPr>
          <p:cNvSpPr txBox="1">
            <a:spLocks/>
          </p:cNvSpPr>
          <p:nvPr/>
        </p:nvSpPr>
        <p:spPr>
          <a:xfrm>
            <a:off x="8087220" y="3123678"/>
            <a:ext cx="1767878" cy="402312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LUCAS</a:t>
            </a:r>
            <a:endParaRPr lang="en-US" dirty="0"/>
          </a:p>
        </p:txBody>
      </p:sp>
      <p:sp>
        <p:nvSpPr>
          <p:cNvPr id="31" name="Text Placeholder 9">
            <a:extLst>
              <a:ext uri="{FF2B5EF4-FFF2-40B4-BE49-F238E27FC236}">
                <a16:creationId xmlns:a16="http://schemas.microsoft.com/office/drawing/2014/main" xmlns="" id="{463366FC-5890-4401-A035-A1945CD5B03E}"/>
              </a:ext>
            </a:extLst>
          </p:cNvPr>
          <p:cNvSpPr txBox="1">
            <a:spLocks/>
          </p:cNvSpPr>
          <p:nvPr/>
        </p:nvSpPr>
        <p:spPr>
          <a:xfrm>
            <a:off x="5601466" y="3333075"/>
            <a:ext cx="1767878" cy="402312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DARIO</a:t>
            </a:r>
            <a:endParaRPr lang="en-US" dirty="0"/>
          </a:p>
        </p:txBody>
      </p:sp>
      <p:sp>
        <p:nvSpPr>
          <p:cNvPr id="32" name="Text Placeholder 9">
            <a:extLst>
              <a:ext uri="{FF2B5EF4-FFF2-40B4-BE49-F238E27FC236}">
                <a16:creationId xmlns:a16="http://schemas.microsoft.com/office/drawing/2014/main" xmlns="" id="{463366FC-5890-4401-A035-A1945CD5B03E}"/>
              </a:ext>
            </a:extLst>
          </p:cNvPr>
          <p:cNvSpPr txBox="1">
            <a:spLocks/>
          </p:cNvSpPr>
          <p:nvPr/>
        </p:nvSpPr>
        <p:spPr>
          <a:xfrm>
            <a:off x="7429288" y="5367692"/>
            <a:ext cx="1767878" cy="402312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JOHANNA</a:t>
            </a:r>
            <a:endParaRPr lang="en-US" dirty="0"/>
          </a:p>
        </p:txBody>
      </p:sp>
      <p:sp>
        <p:nvSpPr>
          <p:cNvPr id="33" name="Text Placeholder 9">
            <a:extLst>
              <a:ext uri="{FF2B5EF4-FFF2-40B4-BE49-F238E27FC236}">
                <a16:creationId xmlns:a16="http://schemas.microsoft.com/office/drawing/2014/main" xmlns="" id="{463366FC-5890-4401-A035-A1945CD5B03E}"/>
              </a:ext>
            </a:extLst>
          </p:cNvPr>
          <p:cNvSpPr txBox="1">
            <a:spLocks/>
          </p:cNvSpPr>
          <p:nvPr/>
        </p:nvSpPr>
        <p:spPr>
          <a:xfrm>
            <a:off x="10225613" y="5669289"/>
            <a:ext cx="1767878" cy="402312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RAMIRO</a:t>
            </a:r>
            <a:endParaRPr lang="en-US" dirty="0"/>
          </a:p>
        </p:txBody>
      </p:sp>
      <p:sp>
        <p:nvSpPr>
          <p:cNvPr id="34" name="Text Placeholder 9">
            <a:extLst>
              <a:ext uri="{FF2B5EF4-FFF2-40B4-BE49-F238E27FC236}">
                <a16:creationId xmlns:a16="http://schemas.microsoft.com/office/drawing/2014/main" xmlns="" id="{463366FC-5890-4401-A035-A1945CD5B03E}"/>
              </a:ext>
            </a:extLst>
          </p:cNvPr>
          <p:cNvSpPr txBox="1">
            <a:spLocks/>
          </p:cNvSpPr>
          <p:nvPr/>
        </p:nvSpPr>
        <p:spPr>
          <a:xfrm>
            <a:off x="10050068" y="2347329"/>
            <a:ext cx="1767878" cy="402312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JOAQUIN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9523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159</TotalTime>
  <Words>11</Words>
  <Application>Microsoft Office PowerPoint</Application>
  <PresentationFormat>Panorámica</PresentationFormat>
  <Paragraphs>9</Paragraphs>
  <Slides>4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Vínculos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Celestial</vt:lpstr>
      <vt:lpstr>E:\Users\Johana\Documents\DH\Trabajo Final\analisis_variables.xlsx!%Nulos![analisis_variables.xlsx]%Nulos Gráfico 4</vt:lpstr>
      <vt:lpstr>PRESENTATION   properatti</vt:lpstr>
      <vt:lpstr>Distribución  de los datos</vt:lpstr>
      <vt:lpstr>Relación entre variables</vt:lpstr>
      <vt:lpstr>Team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 properatti</dc:title>
  <dc:creator>Lenovo</dc:creator>
  <cp:lastModifiedBy>Lenovo</cp:lastModifiedBy>
  <cp:revision>5</cp:revision>
  <dcterms:created xsi:type="dcterms:W3CDTF">2019-06-09T18:00:34Z</dcterms:created>
  <dcterms:modified xsi:type="dcterms:W3CDTF">2019-06-09T20:39:34Z</dcterms:modified>
</cp:coreProperties>
</file>