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6FE41-29EB-4F35-B3BB-C3D9905C1A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Localización de Husos sigma en el EEG del sueño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709AD1-5A53-4452-A644-5670274653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Integrantes: -Joaquín Curimil</a:t>
            </a:r>
          </a:p>
          <a:p>
            <a:r>
              <a:rPr lang="es-CL" dirty="0"/>
              <a:t>	         -Francisco molina</a:t>
            </a:r>
          </a:p>
        </p:txBody>
      </p:sp>
    </p:spTree>
    <p:extLst>
      <p:ext uri="{BB962C8B-B14F-4D97-AF65-F5344CB8AC3E}">
        <p14:creationId xmlns:p14="http://schemas.microsoft.com/office/powerpoint/2010/main" val="85178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8B8CA-5A0D-4280-8FAF-EDE0CAE7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54E013-9B39-4ED7-A24C-B7B1EFF8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Clasificar por intervalos de tiempo la presencia de un huso sigma</a:t>
            </a:r>
          </a:p>
          <a:p>
            <a:pPr marL="3657600" lvl="8" indent="0">
              <a:buNone/>
            </a:pPr>
            <a:r>
              <a:rPr lang="es-CL" dirty="0"/>
              <a:t>                                             </a:t>
            </a:r>
          </a:p>
          <a:p>
            <a:pPr marL="3657600" lvl="8" indent="0">
              <a:buNone/>
            </a:pPr>
            <a:r>
              <a:rPr lang="es-CL" dirty="0"/>
              <a:t>			              </a:t>
            </a:r>
            <a:r>
              <a:rPr lang="es-CL" sz="2800" dirty="0"/>
              <a:t>Salida</a:t>
            </a:r>
          </a:p>
          <a:p>
            <a:pPr marL="3657600" lvl="8" indent="0">
              <a:buNone/>
            </a:pPr>
            <a:endParaRPr lang="es-CL" sz="2800" dirty="0"/>
          </a:p>
          <a:p>
            <a:pPr marL="3657600" lvl="8" indent="0">
              <a:buNone/>
            </a:pPr>
            <a:r>
              <a:rPr lang="es-CL" sz="2800" dirty="0"/>
              <a:t>				</a:t>
            </a:r>
            <a:r>
              <a:rPr lang="es-CL" sz="2000" dirty="0"/>
              <a:t>rango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5B64C81-C67A-47E0-80B0-CAC5DA78F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984481"/>
            <a:ext cx="4836748" cy="3255001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72BE9608-6F02-4DEC-8832-716B85C07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1647" y="4221947"/>
            <a:ext cx="995300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333 , 515</a:t>
            </a:r>
            <a:r>
              <a:rPr kumimoji="0" lang="es-CL" altLang="es-CL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))</a:t>
            </a:r>
            <a:endParaRPr kumimoji="0" lang="es-CL" altLang="es-C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FD4F95-ED00-4340-919F-31D663315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690" y="3658767"/>
            <a:ext cx="4836748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0 0 0 0 0 0 1 1 1 1 1 1 1 0 0 0 0 0 0</a:t>
            </a:r>
            <a:endParaRPr kumimoji="0" lang="es-CL" altLang="es-CL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94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A9623-94EC-456D-BB01-3EA9581E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Salidas deseadas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D8DDDF-5DEE-4042-8B70-400A5970C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Salida deseada:</a:t>
            </a:r>
          </a:p>
          <a:p>
            <a:endParaRPr lang="es-CL" dirty="0"/>
          </a:p>
          <a:p>
            <a:r>
              <a:rPr lang="es-CL" dirty="0"/>
              <a:t>Salida incorrecta: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DE201E-BBA6-4ED3-B90E-FC77BDAF8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405" y="2881370"/>
            <a:ext cx="5771625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0 0 0 0 0 0 1 1 1 1 1 1 1 0 0 0 0 0 0</a:t>
            </a:r>
            <a:endParaRPr kumimoji="0" lang="es-CL" altLang="es-C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0FC207-0DC0-43FF-8313-057D9C0E1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406" y="4302561"/>
            <a:ext cx="577162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0 0 0 0 1 0 1 1 0 1 1 0 1 0 1 0 0 0 0</a:t>
            </a:r>
            <a:endParaRPr kumimoji="0" lang="es-CL" altLang="es-C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31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4E120-08F3-468C-A8EE-8715405E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Red propuesta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3E3783-5CD4-480E-B8D7-A2B2ECFA8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677ACC7-72C0-4C73-A13F-ED079CDB84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02591" y="3276599"/>
            <a:ext cx="3345809" cy="334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C6942FF-982B-40EB-837C-F3D6FB95AE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27F806B-869F-409F-B1C1-C94CE5B06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1" y="3025453"/>
            <a:ext cx="121539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3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CF4AB-DC27-4053-A442-1AA1B8251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Diseño del optimizador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D7D1D4-64A1-4452-A6D7-7D84D54E3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  <a:p>
            <a:r>
              <a:rPr lang="es-CL" dirty="0" err="1"/>
              <a:t>Loss</a:t>
            </a:r>
            <a:r>
              <a:rPr lang="es-CL" dirty="0"/>
              <a:t>=“</a:t>
            </a:r>
            <a:r>
              <a:rPr lang="es-CL" dirty="0" err="1"/>
              <a:t>categorical_crossentropy</a:t>
            </a:r>
            <a:r>
              <a:rPr lang="es-CL" dirty="0"/>
              <a:t>” ≠ “</a:t>
            </a:r>
            <a:r>
              <a:rPr lang="es-CL" dirty="0" err="1"/>
              <a:t>sparse_categorical_crossentropy</a:t>
            </a:r>
            <a:r>
              <a:rPr lang="es-CL" dirty="0"/>
              <a:t>” </a:t>
            </a:r>
          </a:p>
          <a:p>
            <a:endParaRPr lang="es-CL" dirty="0"/>
          </a:p>
          <a:p>
            <a:r>
              <a:rPr lang="es-CL" dirty="0" err="1"/>
              <a:t>Optimizer</a:t>
            </a:r>
            <a:r>
              <a:rPr lang="es-CL" dirty="0"/>
              <a:t>=“</a:t>
            </a:r>
            <a:r>
              <a:rPr lang="es-CL" dirty="0" err="1"/>
              <a:t>adam</a:t>
            </a:r>
            <a:r>
              <a:rPr lang="es-CL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011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9B21F-54F1-44DD-9448-A46C770B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 deseados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EEF05D-1B70-4BF0-945F-B1FACF181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/>
              <a:t>Accuracy</a:t>
            </a:r>
            <a:r>
              <a:rPr lang="es-CL" dirty="0"/>
              <a:t> </a:t>
            </a:r>
            <a:r>
              <a:rPr lang="es-CL" dirty="0" err="1"/>
              <a:t>paper</a:t>
            </a:r>
            <a:r>
              <a:rPr lang="es-CL" dirty="0"/>
              <a:t>: 96.08±0.44%</a:t>
            </a:r>
          </a:p>
          <a:p>
            <a:r>
              <a:rPr lang="es-CL" dirty="0" err="1"/>
              <a:t>Accuracy</a:t>
            </a:r>
            <a:r>
              <a:rPr lang="es-CL" dirty="0"/>
              <a:t> deseada: 90%</a:t>
            </a:r>
          </a:p>
          <a:p>
            <a:endParaRPr lang="es-CL" dirty="0"/>
          </a:p>
          <a:p>
            <a:r>
              <a:rPr lang="es-CL" dirty="0"/>
              <a:t>F1 score </a:t>
            </a:r>
            <a:r>
              <a:rPr lang="es-CL" dirty="0" err="1"/>
              <a:t>paper</a:t>
            </a:r>
            <a:r>
              <a:rPr lang="es-CL" dirty="0"/>
              <a:t>: 0.83±0.02</a:t>
            </a:r>
          </a:p>
          <a:p>
            <a:r>
              <a:rPr lang="es-CL" dirty="0"/>
              <a:t>F1 score deseado: 0.75</a:t>
            </a:r>
          </a:p>
        </p:txBody>
      </p:sp>
    </p:spTree>
    <p:extLst>
      <p:ext uri="{BB962C8B-B14F-4D97-AF65-F5344CB8AC3E}">
        <p14:creationId xmlns:p14="http://schemas.microsoft.com/office/powerpoint/2010/main" val="270515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08B40-E8A7-4DC8-A7F5-E8FA05B7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 actuales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BE70DA-0219-4694-BC8E-B91B506B2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/>
              <a:t>Accuracy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0588ED-6987-4A78-AC15-BA93786F9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1" y="2846388"/>
            <a:ext cx="10058400" cy="38290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0C9AD39-BEB4-4822-BC69-C96CC361F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53" y="1853456"/>
            <a:ext cx="10150458" cy="31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9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5571F-B9DC-41C9-AF93-2DC7153A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 actuales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0FE7B4-3574-412B-AA04-A9DD05E6D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2202834"/>
            <a:ext cx="9905999" cy="3541714"/>
          </a:xfrm>
        </p:spPr>
        <p:txBody>
          <a:bodyPr/>
          <a:lstStyle/>
          <a:p>
            <a:r>
              <a:rPr lang="es-CL" dirty="0"/>
              <a:t>LOSS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DDC963-ABA7-4B28-9203-6E532E70F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4" y="2745921"/>
            <a:ext cx="101441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13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204</TotalTime>
  <Words>162</Words>
  <Application>Microsoft Office PowerPoint</Application>
  <PresentationFormat>Panorámica</PresentationFormat>
  <Paragraphs>33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Courier New</vt:lpstr>
      <vt:lpstr>Tw Cen MT</vt:lpstr>
      <vt:lpstr>Circuito</vt:lpstr>
      <vt:lpstr>Localización de Husos sigma en el EEG del sueño</vt:lpstr>
      <vt:lpstr>Objetivos</vt:lpstr>
      <vt:lpstr>Salidas deseadas</vt:lpstr>
      <vt:lpstr>Red propuesta</vt:lpstr>
      <vt:lpstr>Diseño del optimizador</vt:lpstr>
      <vt:lpstr>Resultados deseados</vt:lpstr>
      <vt:lpstr>Resultados actuales</vt:lpstr>
      <vt:lpstr>Resultados actuales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Localización de Husos sigma en el EEG del sueño</dc:title>
  <dc:creator>Compor X</dc:creator>
  <cp:lastModifiedBy>Compor X</cp:lastModifiedBy>
  <cp:revision>14</cp:revision>
  <dcterms:created xsi:type="dcterms:W3CDTF">2020-11-10T04:02:09Z</dcterms:created>
  <dcterms:modified xsi:type="dcterms:W3CDTF">2020-11-10T19:23:55Z</dcterms:modified>
</cp:coreProperties>
</file>