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6FE41-29EB-4F35-B3BB-C3D9905C1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Localización de Husos sigma en el EEG del sueño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09AD1-5A53-4452-A644-567027465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Integrantes: -Joaquín Curimil</a:t>
            </a:r>
          </a:p>
          <a:p>
            <a:r>
              <a:rPr lang="es-CL" dirty="0"/>
              <a:t>	         -Francisco molina</a:t>
            </a:r>
          </a:p>
        </p:txBody>
      </p:sp>
    </p:spTree>
    <p:extLst>
      <p:ext uri="{BB962C8B-B14F-4D97-AF65-F5344CB8AC3E}">
        <p14:creationId xmlns:p14="http://schemas.microsoft.com/office/powerpoint/2010/main" val="85178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8B8CA-5A0D-4280-8FAF-EDE0CAE7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4E013-9B39-4ED7-A24C-B7B1EFF8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Clasificar por intervalos de tiempo la presencia de un huso sigma</a:t>
            </a:r>
          </a:p>
          <a:p>
            <a:pPr marL="3657600" lvl="8" indent="0">
              <a:buNone/>
            </a:pPr>
            <a:r>
              <a:rPr lang="es-CL" dirty="0"/>
              <a:t>                                             </a:t>
            </a:r>
          </a:p>
          <a:p>
            <a:pPr marL="3657600" lvl="8" indent="0">
              <a:buNone/>
            </a:pPr>
            <a:r>
              <a:rPr lang="es-CL" dirty="0"/>
              <a:t>			              </a:t>
            </a:r>
            <a:r>
              <a:rPr lang="es-CL" sz="2800" dirty="0"/>
              <a:t>Salida</a:t>
            </a:r>
          </a:p>
          <a:p>
            <a:pPr marL="3657600" lvl="8" indent="0">
              <a:buNone/>
            </a:pPr>
            <a:endParaRPr lang="es-CL" sz="2800" dirty="0"/>
          </a:p>
          <a:p>
            <a:pPr marL="3657600" lvl="8" indent="0">
              <a:buNone/>
            </a:pPr>
            <a:r>
              <a:rPr lang="es-CL" sz="2800" dirty="0"/>
              <a:t>				</a:t>
            </a:r>
            <a:r>
              <a:rPr lang="es-CL" sz="2000" dirty="0"/>
              <a:t>rango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B64C81-C67A-47E0-80B0-CAC5DA78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84481"/>
            <a:ext cx="4836748" cy="325500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2BE9608-6F02-4DEC-8832-716B85C0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647" y="4221947"/>
            <a:ext cx="9953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333 , 515</a:t>
            </a: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))</a:t>
            </a:r>
            <a:endParaRPr kumimoji="0" lang="es-CL" altLang="es-C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FD4F95-ED00-4340-919F-31D66331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690" y="3658767"/>
            <a:ext cx="483674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0 0 0 0 0 0 1 1 1 1 1 1 1 0 0 0 0 0 0</a:t>
            </a:r>
            <a:endParaRPr kumimoji="0" lang="es-CL" altLang="es-C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4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</TotalTime>
  <Words>65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Courier New</vt:lpstr>
      <vt:lpstr>Tw Cen MT</vt:lpstr>
      <vt:lpstr>Circuito</vt:lpstr>
      <vt:lpstr>Localización de Husos sigma en el EEG del sueño</vt:lpstr>
      <vt:lpstr>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Localización de Husos sigma en el EEG del sueño</dc:title>
  <dc:creator>Compor X</dc:creator>
  <cp:lastModifiedBy>Compor X</cp:lastModifiedBy>
  <cp:revision>3</cp:revision>
  <dcterms:created xsi:type="dcterms:W3CDTF">2020-11-10T04:02:09Z</dcterms:created>
  <dcterms:modified xsi:type="dcterms:W3CDTF">2020-11-10T04:30:43Z</dcterms:modified>
</cp:coreProperties>
</file>