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E600-46E5-4D33-8AEC-3D543D67E528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FCD9-21C1-4143-9391-FD0F8025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10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E600-46E5-4D33-8AEC-3D543D67E528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FCD9-21C1-4143-9391-FD0F8025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3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E600-46E5-4D33-8AEC-3D543D67E528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FCD9-21C1-4143-9391-FD0F8025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83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E600-46E5-4D33-8AEC-3D543D67E528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FCD9-21C1-4143-9391-FD0F8025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77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E600-46E5-4D33-8AEC-3D543D67E528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FCD9-21C1-4143-9391-FD0F8025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75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E600-46E5-4D33-8AEC-3D543D67E528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FCD9-21C1-4143-9391-FD0F8025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34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E600-46E5-4D33-8AEC-3D543D67E528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FCD9-21C1-4143-9391-FD0F8025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3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E600-46E5-4D33-8AEC-3D543D67E528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FCD9-21C1-4143-9391-FD0F8025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5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E600-46E5-4D33-8AEC-3D543D67E528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FCD9-21C1-4143-9391-FD0F8025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12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E600-46E5-4D33-8AEC-3D543D67E528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FCD9-21C1-4143-9391-FD0F8025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4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E600-46E5-4D33-8AEC-3D543D67E528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FCD9-21C1-4143-9391-FD0F8025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8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E600-46E5-4D33-8AEC-3D543D67E528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EFCD9-21C1-4143-9391-FD0F8025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50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/>
          </p:nvPr>
        </p:nvSpPr>
        <p:spPr>
          <a:xfrm>
            <a:off x="1385669" y="1092200"/>
            <a:ext cx="4748432" cy="21455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BO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Proyecto Final – Diseño Web II</a:t>
            </a:r>
            <a:br>
              <a:rPr lang="es-BO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s-BO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con vue.js</a:t>
            </a:r>
            <a:endParaRPr lang="es-E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1573628" y="3355536"/>
            <a:ext cx="4600135" cy="99880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s-E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Universidad Privada Domingo </a:t>
            </a:r>
            <a:r>
              <a:rPr lang="es-E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Savio</a:t>
            </a:r>
            <a:r>
              <a:rPr lang="es-E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Sede Santa Cruz</a:t>
            </a:r>
            <a:endParaRPr lang="es-ES" sz="2000" dirty="0">
              <a:solidFill>
                <a:schemeClr val="accent1">
                  <a:lumMod val="40000"/>
                  <a:lumOff val="6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485900" y="3441700"/>
            <a:ext cx="50006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Logo Vue.JS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7" y="6104313"/>
            <a:ext cx="665017" cy="66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684927" y="4195983"/>
            <a:ext cx="4748432" cy="3002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BO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Equipo de trabajo</a:t>
            </a:r>
            <a:br>
              <a:rPr lang="es-BO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es-BO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BO" sz="20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Joaquin</a:t>
            </a:r>
            <a:r>
              <a:rPr lang="es-BO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BO" sz="20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Gonzalez</a:t>
            </a:r>
            <a:r>
              <a:rPr lang="es-BO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BO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Charles Pérez</a:t>
            </a:r>
            <a:endParaRPr lang="es-BO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endParaRPr lang="es-BO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endParaRPr lang="es-BO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endParaRPr lang="es-BO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endParaRPr lang="es-BO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687484" y="3140275"/>
            <a:ext cx="7148945" cy="3509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BO" b="1" dirty="0" smtClean="0"/>
              <a:t>Objetivo</a:t>
            </a:r>
            <a:endParaRPr lang="es-ES" dirty="0"/>
          </a:p>
          <a:p>
            <a:pPr marL="0" indent="0">
              <a:buNone/>
            </a:pPr>
            <a:r>
              <a:rPr lang="es-BO" sz="2000" dirty="0"/>
              <a:t>Nuestra principal finalidad es que </a:t>
            </a:r>
            <a:r>
              <a:rPr lang="es-BO" sz="2000" dirty="0" smtClean="0"/>
              <a:t>la </a:t>
            </a:r>
            <a:r>
              <a:rPr lang="es-BO" sz="2000" dirty="0"/>
              <a:t>empresa sea reconocida a nivel nacional por la excelente calidad de </a:t>
            </a:r>
            <a:r>
              <a:rPr lang="es-BO" sz="2000" dirty="0" smtClean="0"/>
              <a:t>los </a:t>
            </a:r>
            <a:r>
              <a:rPr lang="es-BO" sz="2000" dirty="0"/>
              <a:t>productos y la interactividad </a:t>
            </a:r>
            <a:r>
              <a:rPr lang="es-BO" sz="2000" dirty="0" smtClean="0"/>
              <a:t>que tiene con los </a:t>
            </a:r>
            <a:r>
              <a:rPr lang="es-BO" sz="2000" dirty="0"/>
              <a:t>clientes vía redes sociales que actualmente </a:t>
            </a:r>
            <a:r>
              <a:rPr lang="es-BO" sz="2000" dirty="0" smtClean="0"/>
              <a:t>son un medio </a:t>
            </a:r>
            <a:r>
              <a:rPr lang="es-BO" sz="2000" dirty="0"/>
              <a:t>muy popular para llegar </a:t>
            </a:r>
            <a:r>
              <a:rPr lang="es-BO" sz="2000" dirty="0" smtClean="0"/>
              <a:t>a clientes potenciales.</a:t>
            </a:r>
            <a:endParaRPr lang="es-ES" sz="2000" dirty="0"/>
          </a:p>
        </p:txBody>
      </p:sp>
      <p:pic>
        <p:nvPicPr>
          <p:cNvPr id="7" name="Imagen 6" descr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486" y="132019"/>
            <a:ext cx="3008256" cy="300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Logo Vue.JS PNG transparente - Stick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" y="6145877"/>
            <a:ext cx="665017" cy="66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7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687484" y="3140275"/>
            <a:ext cx="7148945" cy="3509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BO" sz="2000" b="1" dirty="0"/>
              <a:t>Paleta de colores</a:t>
            </a:r>
            <a:endParaRPr lang="es-ES" sz="2000" dirty="0"/>
          </a:p>
          <a:p>
            <a:pPr marL="0" indent="0">
              <a:buNone/>
            </a:pPr>
            <a:r>
              <a:rPr lang="es-BO" sz="2000" dirty="0"/>
              <a:t>Hemos seguido con los parámetros de colores dados en un inicio para que nuestro proyecto resalte según las combinaciones que elegimos para el mismo.</a:t>
            </a:r>
            <a:endParaRPr lang="es-ES" sz="2000" dirty="0"/>
          </a:p>
        </p:txBody>
      </p:sp>
      <p:pic>
        <p:nvPicPr>
          <p:cNvPr id="7" name="Imagen 6" descr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486" y="132019"/>
            <a:ext cx="3008256" cy="300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mundo-hog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287" y="4560394"/>
            <a:ext cx="2714540" cy="16925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Logo Vue.JS PNG transparente - Stick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" y="6145877"/>
            <a:ext cx="665017" cy="66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687484" y="3140275"/>
            <a:ext cx="7148945" cy="3509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BO" sz="2000" b="1" dirty="0"/>
              <a:t>Tecnologías utilizadas</a:t>
            </a:r>
            <a:endParaRPr lang="es-ES" sz="2000" dirty="0"/>
          </a:p>
          <a:p>
            <a:pPr lvl="0"/>
            <a:r>
              <a:rPr lang="es-BO" sz="2000" dirty="0"/>
              <a:t>HTML</a:t>
            </a:r>
            <a:endParaRPr lang="es-ES" sz="2000" dirty="0"/>
          </a:p>
          <a:p>
            <a:pPr lvl="0"/>
            <a:r>
              <a:rPr lang="es-BO" sz="2000" dirty="0"/>
              <a:t>CSS</a:t>
            </a:r>
            <a:endParaRPr lang="es-ES" sz="2000" dirty="0"/>
          </a:p>
          <a:p>
            <a:pPr lvl="0"/>
            <a:r>
              <a:rPr lang="es-BO" sz="2000" dirty="0"/>
              <a:t>JavaScript</a:t>
            </a:r>
            <a:endParaRPr lang="es-ES" sz="2000" dirty="0"/>
          </a:p>
          <a:p>
            <a:pPr lvl="0"/>
            <a:r>
              <a:rPr lang="es-BO" sz="2000" dirty="0" err="1"/>
              <a:t>Bootstrap</a:t>
            </a:r>
            <a:r>
              <a:rPr lang="es-BO" sz="2000" dirty="0"/>
              <a:t> </a:t>
            </a:r>
            <a:endParaRPr lang="es-ES" sz="2000" dirty="0"/>
          </a:p>
          <a:p>
            <a:pPr lvl="0"/>
            <a:r>
              <a:rPr lang="es-BO" sz="2000" dirty="0" err="1"/>
              <a:t>VueJS</a:t>
            </a:r>
            <a:endParaRPr lang="es-ES" sz="2000" dirty="0"/>
          </a:p>
        </p:txBody>
      </p:sp>
      <p:pic>
        <p:nvPicPr>
          <p:cNvPr id="7" name="Imagen 6" descr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486" y="132019"/>
            <a:ext cx="3008256" cy="300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2" name="Picture 10" descr="Pin en Curs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326" y="2981314"/>
            <a:ext cx="3062260" cy="191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ágenes con estilo en Bootstrap - Línea de Códi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24" y="4895227"/>
            <a:ext cx="979932" cy="9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ogo Vue.JS PNG transparente - Stic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" y="6145877"/>
            <a:ext cx="665017" cy="66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go Vue.JS PNG transparente - Stic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57" y="4895227"/>
            <a:ext cx="979932" cy="9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3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ogo Vue.JS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" y="6145877"/>
            <a:ext cx="665017" cy="66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media.discordapp.net/attachments/692895922601984011/697204679553187860/unknown.png?width=251&amp;height=6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363" y="931024"/>
            <a:ext cx="2093686" cy="5647113"/>
          </a:xfrm>
          <a:prstGeom prst="rect">
            <a:avLst/>
          </a:prstGeom>
          <a:ln>
            <a:noFill/>
          </a:ln>
          <a:effectLst>
            <a:outerShdw blurRad="304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ítulo 2"/>
          <p:cNvSpPr txBox="1">
            <a:spLocks/>
          </p:cNvSpPr>
          <p:nvPr/>
        </p:nvSpPr>
        <p:spPr>
          <a:xfrm>
            <a:off x="997528" y="394303"/>
            <a:ext cx="7148945" cy="3509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BO" b="1" dirty="0" smtClean="0"/>
              <a:t>Estructuras de carpetas de desarrollo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0713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110</Words>
  <Application>Microsoft Office PowerPoint</Application>
  <PresentationFormat>Presentación en pantalla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Tahoma</vt:lpstr>
      <vt:lpstr>Wingdings</vt:lpstr>
      <vt:lpstr>Tema de Office</vt:lpstr>
      <vt:lpstr>Proyecto Final – Diseño Web II Desarrollo con vue.js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Dicker Suárez</dc:creator>
  <cp:lastModifiedBy>Charlii O.o</cp:lastModifiedBy>
  <cp:revision>26</cp:revision>
  <dcterms:created xsi:type="dcterms:W3CDTF">2016-10-18T19:23:14Z</dcterms:created>
  <dcterms:modified xsi:type="dcterms:W3CDTF">2020-04-07T23:11:12Z</dcterms:modified>
</cp:coreProperties>
</file>