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6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60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29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674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2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82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76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914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50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0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721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32997B-34CE-4E98-BB28-43EE12DE6B29}" type="datetimeFigureOut">
              <a:rPr lang="es-AR" smtClean="0"/>
              <a:t>18/1/2021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50396F-DB3E-47F6-A95A-D907F73D0DD5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dirty="0" smtClean="0"/>
              <a:t>Taller Sobre Uso de Barbijo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AR" dirty="0" smtClean="0"/>
              <a:t>Presentador: Joaquin José Strada (coordinador de era)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0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solidFill>
                  <a:srgbClr val="FF0000"/>
                </a:solidFill>
              </a:rPr>
              <a:t>IMPORTANTE!!!!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dirty="0" smtClean="0"/>
              <a:t>ESTE TALLER NO SE HACE CON LA INTENCION DE ASUSTAR O SEMBRAR EL MIEDO.</a:t>
            </a:r>
          </a:p>
          <a:p>
            <a:pPr marL="0" indent="0">
              <a:buNone/>
            </a:pPr>
            <a:r>
              <a:rPr lang="es-AR" sz="3200" dirty="0" smtClean="0"/>
              <a:t>EL OBJETIVO PRINCIPAL DE ESTE TALLER </a:t>
            </a:r>
            <a:r>
              <a:rPr lang="es-AR" sz="3200" smtClean="0"/>
              <a:t>ES MERAMENTE EDUCATIVO E INFORMATIVO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7637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Formas de Transmisión del Virus</a:t>
            </a:r>
            <a:endParaRPr lang="es-AR" dirty="0"/>
          </a:p>
        </p:txBody>
      </p:sp>
      <p:pic>
        <p:nvPicPr>
          <p:cNvPr id="1026" name="Picture 2" descr="Persona tosiendo | Vector Grati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87" y="2090962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ᐈ Personas hablando imágenes de stock, dibujos dos personas hablando |  descargar en Depositphotos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180" y="2459865"/>
            <a:ext cx="3836876" cy="3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de hombre estornudando | Vector Prem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05" y="2448596"/>
            <a:ext cx="3037804" cy="30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58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Medidas de Protección</a:t>
            </a:r>
            <a:endParaRPr lang="es-AR" dirty="0"/>
          </a:p>
        </p:txBody>
      </p:sp>
      <p:pic>
        <p:nvPicPr>
          <p:cNvPr id="2050" name="Picture 2" descr="Lávese las manos | Prevención de infecciones en pacientes con cáncer | CD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567481"/>
            <a:ext cx="3582610" cy="188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scarillas ¿sirven de algo contra coronavirus? | O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05" y="2696973"/>
            <a:ext cx="3115658" cy="17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eja usando mascarillas con bolsa de compras y distanciamiento social |  Vector Prem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378" y="2567481"/>
            <a:ext cx="286207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958366" y="2567481"/>
            <a:ext cx="3361386" cy="200451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764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Como Ponerse Correctamente el Barbijo</a:t>
            </a:r>
            <a:endParaRPr lang="es-AR" dirty="0"/>
          </a:p>
        </p:txBody>
      </p:sp>
      <p:pic>
        <p:nvPicPr>
          <p:cNvPr id="3074" name="Picture 2" descr="Recomendaciones para el correcto uso del barbijo - Municipalidad de Sal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7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Uso Correcto e Incorrecto del barbijo</a:t>
            </a:r>
            <a:endParaRPr lang="es-AR" dirty="0"/>
          </a:p>
        </p:txBody>
      </p:sp>
      <p:pic>
        <p:nvPicPr>
          <p:cNvPr id="4098" name="Picture 2" descr="COMO COLOCAR TAPABOCA O BARBIJO CORRECTAMENTE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17" y="1846263"/>
            <a:ext cx="7295602" cy="410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3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Como Retirarse Correctamente el Barbijo</a:t>
            </a:r>
            <a:endParaRPr lang="es-AR" dirty="0"/>
          </a:p>
        </p:txBody>
      </p:sp>
      <p:pic>
        <p:nvPicPr>
          <p:cNvPr id="5122" name="Picture 2" descr="Ecopetrol fortalece medidas para prevenir expansión del Covid – 19 en  Casanare – Las Chivas Del llan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70" y="1846263"/>
            <a:ext cx="603998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9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GRACIAS POR SU ATENCION</a:t>
            </a:r>
            <a:endParaRPr lang="es-AR" dirty="0"/>
          </a:p>
        </p:txBody>
      </p:sp>
      <p:pic>
        <p:nvPicPr>
          <p:cNvPr id="6146" name="Picture 2" descr="Inscripciones Escuela de Verano 2020 en Luján de Cuyo | Luján de Cuy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83" y="1846263"/>
            <a:ext cx="643636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70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51</TotalTime>
  <Words>71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Retrospección</vt:lpstr>
      <vt:lpstr>Taller Sobre Uso de Barbijo</vt:lpstr>
      <vt:lpstr>IMPORTANTE!!!!</vt:lpstr>
      <vt:lpstr>Formas de Transmisión del Virus</vt:lpstr>
      <vt:lpstr>Medidas de Protección</vt:lpstr>
      <vt:lpstr>Como Ponerse Correctamente el Barbijo</vt:lpstr>
      <vt:lpstr>Uso Correcto e Incorrecto del barbijo</vt:lpstr>
      <vt:lpstr>Como Retirarse Correctamente el Barbijo</vt:lpstr>
      <vt:lpstr>GRACIAS POR SU ATENCION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Sobre Uso de Barbijo</dc:title>
  <dc:creator>Joaquin Strada</dc:creator>
  <cp:lastModifiedBy>Joaquin Strada</cp:lastModifiedBy>
  <cp:revision>5</cp:revision>
  <dcterms:created xsi:type="dcterms:W3CDTF">2021-01-18T20:36:09Z</dcterms:created>
  <dcterms:modified xsi:type="dcterms:W3CDTF">2021-01-18T21:27:38Z</dcterms:modified>
</cp:coreProperties>
</file>