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nconsolata" pitchFamily="1" charset="0"/>
      <p:regular r:id="rId10"/>
      <p:bold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20F0502020204030204" pitchFamily="2" charset="0"/>
      <p:regular r:id="rId16"/>
      <p:bold r:id="rId17"/>
      <p:italic r:id="rId18"/>
      <p:boldItalic r:id="rId19"/>
    </p:embeddedFont>
    <p:embeddedFont>
      <p:font typeface="Raleway" panose="020F050202020403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a52c83e3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a52c83e3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a5cab0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a5cab0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a52c83e3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a52c83e3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a52c83e3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a52c83e3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1wqtxts1xzle7.cloudfront.net/39032903/Info_Sistemas_Embebidos-libre.pdf?1444172302=&amp;response-content-disposition=inline%3B+filename%3DInfo_Sistemas_Embebidos.pdf&amp;Expires=1698795476&amp;Signature=ARybM8m5oIhLy4ZrJbYq2OlbwZw7ctul0ocBMj~gz7LBcqrgwJm0hjlAdWs1ACpyfOsU7cjDXD2UoSFNNHyinUYhiz8gHR~d7fC1V90x~J3pgeJ4Uj5hdCbYeq8SvjQAVANVLfsl5gJZwDYsMoToMCJtec5jdKNCrRLj1vgEedjnOsIqR126rCN7X400LVTH3k7vxnqpUKd5JtXbkpRkCAGMvIC93vV2josfLXYpZB8qCYJVNnx9x~2KTHnlGbsD0e7fG7ugAFcPe1WAy-pZKPYiqmATr5ZR0UItss0uSf7O-TuYJ5pEW~fwp0o8eyvLN4oz~EIz~fdaB2KBiqG5tA__&amp;Key-Pair-Id=APKAJLOHF5GGSLRBV4ZA" TargetMode="External"/><Relationship Id="rId7" Type="http://schemas.openxmlformats.org/officeDocument/2006/relationships/hyperlink" Target="https://www.idpublications.org/wp-content/uploads/2022/12/Full-Paper-OPERATING-SYSTEM-TECHNOLOGY-TRENDS-FOR-AUTONOMOUS-VEHICLES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1wqtxts1xzle7.cloudfront.net/64394487/224_44_A_comparative-libre.pdf?1599673912=&amp;response-content-disposition=inline%3B+filename%3DA_Comparative_Study_of_Real_Time_Operati.pdf&amp;Expires=1698795614&amp;Signature=GWV1oAzC~aJuPaPL5KePf6tjcY-0qXFDRxZB7bwKjuHMtbrDN8tMrSV2NXHkZzF7YVMZsoovyq4cHefzUzjHVpBPw-ptvZT4mIgoG813sBRYlJaUMw0QLZF1tXmUsz1PXyNAgdzdRBjTwlIDa7KRvtU716VzMTP7s3LcNOnyF8CJgpqPKBd19tguNDuKb5IFPBVaZLeVbjmgARJXIMjVYa5j3ZNMtbdys-4sDriHrfQQk9-ChcUcWgC4tV2rj2sGLkoSLKQKd37QRfnyQU8c7llOqFPgp~FSM1vZf3jiEa4qJU6Eqi7ZzY2qTVqXIa8ILIhNqLikVByeFed2FPxGmQ__&amp;Key-Pair-Id=APKAJLOHF5GGSLRBV4ZA" TargetMode="External"/><Relationship Id="rId5" Type="http://schemas.openxmlformats.org/officeDocument/2006/relationships/hyperlink" Target="https://people.cs.ksu.edu/~danielwang/Investigation/RTOS/qnx-paper92.pdf" TargetMode="External"/><Relationship Id="rId4" Type="http://schemas.openxmlformats.org/officeDocument/2006/relationships/hyperlink" Target="https://cs.uns.edu.ar/materias/se/2019/descargas/teoria/clase13-middleware-slid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8751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Inconsolata"/>
                <a:ea typeface="Inconsolata"/>
                <a:cs typeface="Inconsolata"/>
                <a:sym typeface="Inconsolata"/>
              </a:rPr>
              <a:t>By Joaquín Aravena y Agustín De Battista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Sistemas embebidos: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QNX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QNX: historia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70850" y="744475"/>
            <a:ext cx="78507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s" sz="1800" dirty="0">
                <a:latin typeface="Inconsolata"/>
                <a:ea typeface="Inconsolata"/>
                <a:cs typeface="Inconsolata"/>
                <a:sym typeface="Inconsolata"/>
              </a:rPr>
              <a:t>Desarrollada por QNX Software Systems Limited.</a:t>
            </a:r>
            <a:endParaRPr sz="1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s" sz="1800" dirty="0">
                <a:latin typeface="Inconsolata"/>
                <a:ea typeface="Inconsolata"/>
                <a:cs typeface="Inconsolata"/>
                <a:sym typeface="Inconsolata"/>
              </a:rPr>
              <a:t>Creada en la década de 1980.</a:t>
            </a:r>
            <a:endParaRPr sz="1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s" sz="1800" dirty="0">
                <a:latin typeface="Inconsolata"/>
                <a:ea typeface="Inconsolata"/>
                <a:cs typeface="Inconsolata"/>
                <a:sym typeface="Inconsolata"/>
              </a:rPr>
              <a:t>Se destacó por ser un Real Time Operating Systems (RTOS) altamente confiable desde sus primeras versiones y ha evolucionado a lo largo de los años.</a:t>
            </a:r>
            <a:endParaRPr sz="1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s" sz="1800" dirty="0">
                <a:latin typeface="Inconsolata"/>
                <a:ea typeface="Inconsolata"/>
                <a:cs typeface="Inconsolata"/>
                <a:sym typeface="Inconsolata"/>
              </a:rPr>
              <a:t>En 2010 fue adquirida por Blackberry Limited, lo que hizo que crezca en el mercado de sistemas operativos embebidos.</a:t>
            </a:r>
            <a:endParaRPr sz="1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Última versión: 7.1 (marzo de 2020). </a:t>
            </a:r>
            <a:endParaRPr sz="18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25" y="2776250"/>
            <a:ext cx="3927101" cy="207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052550" y="212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QNX: funcionamiento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70850" y="744475"/>
            <a:ext cx="7850700" cy="4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Es un sistema operativo en tiempo real basado en un diseño de microkernel (mayor protección ante fallas en drivers y otros componentes externos al kernel).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Este microkernel proporciona servicios para paso de mensajes y planificación de procesos. 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Soporta multiprocesamiento.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Gestiona las comunicaciones de red de bajo nivel y las interrupciones de hardware. Los restantes servicios son proporcionados por procesos que se ejecutan fuera del kernel, esto es, en modo usuario.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Es un sistema de código cerrado.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Utiliza un sistema de archivos (QNX File System) garantizando la integridad de los datos almacenados en el sistema.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052550" y="212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QNX: modelo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50" y="2228163"/>
            <a:ext cx="41052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052550" y="810675"/>
            <a:ext cx="7100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Char char="●"/>
            </a:pPr>
            <a:r>
              <a:rPr lang="es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Microkernel:</a:t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Char char="○"/>
            </a:pPr>
            <a:r>
              <a:rPr lang="es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Programador de tareas.</a:t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Char char="○"/>
            </a:pPr>
            <a:r>
              <a:rPr lang="es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Comunicación entre procesos.</a:t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Char char="○"/>
            </a:pPr>
            <a:r>
              <a:rPr lang="es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Interrupciones y temporizadores.</a:t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052550" y="212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QNX: capas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38" y="754750"/>
            <a:ext cx="5869925" cy="4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052550" y="212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QNX: usos principales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870850" y="744475"/>
            <a:ext cx="7850700" cy="3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Se utiliza cuando se requiere garantizar procesamiento de trabajos en tiempo real. 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Por ejemplo: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Sistemas de infoentretenimiento en automóviles.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Sistemas de control de aeronaves y UAVs (vehículos aéreos no tripulados).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Sistemas médicos, como dispositivos de imagenología médica.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Sistemas industriales y de automatización.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Comunicaciones y redes.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○"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Dispositivos embebidos críticos en general.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311750" y="393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Bibliografía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95625" y="1425650"/>
            <a:ext cx="8507700" cy="2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Lato"/>
              <a:buChar char="➔"/>
            </a:pPr>
            <a:r>
              <a:rPr lang="es" sz="1700" u="sng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Sistemas embebidos y Sistemas Operativos Embebidos</a:t>
            </a:r>
            <a:endParaRPr sz="1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Inconsolata"/>
              <a:buChar char="➔"/>
            </a:pPr>
            <a:r>
              <a:rPr lang="es" sz="1700" u="sng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Sistemas operativos y Middleware Embebido</a:t>
            </a:r>
            <a:endParaRPr sz="1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Inconsolata"/>
              <a:buChar char="➔"/>
            </a:pPr>
            <a:r>
              <a:rPr lang="es" sz="1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Operating System Concepts (10th edition).</a:t>
            </a:r>
            <a:endParaRPr sz="1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Inconsolata"/>
              <a:buChar char="➔"/>
            </a:pPr>
            <a:r>
              <a:rPr lang="es" sz="1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Modern Operating Systems (4th edition).</a:t>
            </a:r>
            <a:endParaRPr sz="1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Inconsolata"/>
              <a:buChar char="➔"/>
            </a:pPr>
            <a:r>
              <a:rPr lang="es" sz="1700" u="sng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Architectural Overview of QNX</a:t>
            </a:r>
            <a:endParaRPr sz="1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Inconsolata"/>
              <a:buChar char="➔"/>
            </a:pPr>
            <a:r>
              <a:rPr lang="es" sz="1700" u="sng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comparative Study of Real Time Operating Systems for Embedded Systems</a:t>
            </a:r>
            <a:endParaRPr sz="1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Inconsolata"/>
              <a:buChar char="➔"/>
            </a:pPr>
            <a:r>
              <a:rPr lang="es" sz="1700" u="sng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System Technology trends for autonomous vehicles</a:t>
            </a:r>
            <a:endParaRPr sz="1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Presentación en pantalla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Lato</vt:lpstr>
      <vt:lpstr>Arial</vt:lpstr>
      <vt:lpstr>Montserrat</vt:lpstr>
      <vt:lpstr>Inconsolata</vt:lpstr>
      <vt:lpstr>Raleway</vt:lpstr>
      <vt:lpstr>Focus</vt:lpstr>
      <vt:lpstr>Sistemas embebidos: QNX</vt:lpstr>
      <vt:lpstr>QNX: historia</vt:lpstr>
      <vt:lpstr>QNX: funcionamiento</vt:lpstr>
      <vt:lpstr>QNX: modelo</vt:lpstr>
      <vt:lpstr>QNX: capas</vt:lpstr>
      <vt:lpstr>QNX: usos principales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embebidos: QNX</dc:title>
  <cp:lastModifiedBy>Joaquin Aravena</cp:lastModifiedBy>
  <cp:revision>1</cp:revision>
  <dcterms:modified xsi:type="dcterms:W3CDTF">2023-11-01T19:57:09Z</dcterms:modified>
</cp:coreProperties>
</file>