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1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01C0-1E71-4FB2-90C3-31B7CA53C7F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3FDC-6FFC-4BE8-8142-D0F07F68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03FDC-6FFC-4BE8-8142-D0F07F68FE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A702-3001-4C6E-A923-B173E4D51D2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FB3F-2730-444C-A88F-28410CCE7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red\Desktop\20170729_1230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33600" y="-304800"/>
            <a:ext cx="13140266" cy="739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448800" y="4724400"/>
            <a:ext cx="685800" cy="1524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9601200" y="1600200"/>
            <a:ext cx="76200" cy="3124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10000" y="1600200"/>
            <a:ext cx="579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315200" y="1295400"/>
            <a:ext cx="0" cy="30480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304800"/>
            <a:ext cx="724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Extend length of grounding bolt for DBD screen and XYZ stage/mounting rail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91400" y="609600"/>
            <a:ext cx="0" cy="609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4800" y="6534834"/>
            <a:ext cx="352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location for detector board</a:t>
            </a:r>
          </a:p>
          <a:p>
            <a:r>
              <a:rPr lang="en-US" dirty="0" smtClean="0"/>
              <a:t>(fits vertically)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81000" y="6172200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2057400" y="7162800"/>
            <a:ext cx="125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 length of box to make room for heat </a:t>
            </a:r>
            <a:r>
              <a:rPr lang="en-US" dirty="0" smtClean="0"/>
              <a:t>sinks, internal </a:t>
            </a:r>
            <a:r>
              <a:rPr lang="en-US" dirty="0" smtClean="0"/>
              <a:t>HV power </a:t>
            </a:r>
            <a:r>
              <a:rPr lang="en-US" dirty="0" smtClean="0"/>
              <a:t>supply (currently 2cm</a:t>
            </a:r>
            <a:r>
              <a:rPr lang="en-US" baseline="30000" dirty="0" smtClean="0"/>
              <a:t>2</a:t>
            </a:r>
            <a:r>
              <a:rPr lang="en-US" dirty="0" smtClean="0"/>
              <a:t> plus transformer), and DBD transformer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838200"/>
            <a:ext cx="309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Wire detector board to +/- 15V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66800" y="2590800"/>
            <a:ext cx="457200" cy="15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2133600" y="2362200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Fan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7543800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Fan on this end as well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-914400" y="304800"/>
            <a:ext cx="457200" cy="10668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457200" y="304800"/>
            <a:ext cx="316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Extend height of box for cooling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red\Desktop\New folder\20170722_1554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686800" cy="48863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0960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do some experiments to look at stand-alone instrument holding the DBD, FAIMS, and detector plate on second layer of box using this rail system as the basis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0" y="304800"/>
            <a:ext cx="88392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5943600" y="23622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Earlier stand-alone </a:t>
            </a:r>
          </a:p>
          <a:p>
            <a:r>
              <a:rPr lang="en-US" dirty="0" smtClean="0"/>
              <a:t>experimental setup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jared</dc:creator>
  <cp:lastModifiedBy>jared</cp:lastModifiedBy>
  <cp:revision>7</cp:revision>
  <dcterms:created xsi:type="dcterms:W3CDTF">2017-08-02T18:01:28Z</dcterms:created>
  <dcterms:modified xsi:type="dcterms:W3CDTF">2017-08-02T19:28:16Z</dcterms:modified>
</cp:coreProperties>
</file>