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BEEHIVE MONITORING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658678"/>
            <a:ext cx="8045373" cy="10627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Joaquin Casanova, </a:t>
            </a:r>
          </a:p>
          <a:p>
            <a:r>
              <a:rPr lang="en-US" dirty="0"/>
              <a:t>UF Department of Electrical and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279722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92697"/>
            <a:ext cx="10178322" cy="4686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 wireless, noninvasive monitoring system to determine the health of the hive</a:t>
            </a:r>
          </a:p>
          <a:p>
            <a:r>
              <a:rPr lang="en-US" sz="3600" dirty="0"/>
              <a:t>Motivation</a:t>
            </a:r>
          </a:p>
          <a:p>
            <a:r>
              <a:rPr lang="en-US" sz="3600" dirty="0"/>
              <a:t>System description</a:t>
            </a:r>
          </a:p>
          <a:p>
            <a:r>
              <a:rPr lang="en-US" sz="3600" dirty="0"/>
              <a:t>Cost/timeline</a:t>
            </a:r>
          </a:p>
          <a:p>
            <a:r>
              <a:rPr lang="en-US" sz="3600" dirty="0"/>
              <a:t>Suggestions</a:t>
            </a:r>
          </a:p>
        </p:txBody>
      </p:sp>
    </p:spTree>
    <p:extLst>
      <p:ext uri="{BB962C8B-B14F-4D97-AF65-F5344CB8AC3E}">
        <p14:creationId xmlns:p14="http://schemas.microsoft.com/office/powerpoint/2010/main" val="241005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7055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52939"/>
            <a:ext cx="10178322" cy="4726653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7829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52939"/>
            <a:ext cx="10178322" cy="4726653"/>
          </a:xfrm>
        </p:spPr>
        <p:txBody>
          <a:bodyPr>
            <a:normAutofit/>
          </a:bodyPr>
          <a:lstStyle/>
          <a:p>
            <a:r>
              <a:rPr lang="en-US" sz="3600" dirty="0"/>
              <a:t>Video monitoring of hive entrance</a:t>
            </a:r>
          </a:p>
          <a:p>
            <a:r>
              <a:rPr lang="en-US" sz="3600" dirty="0"/>
              <a:t>Audio monitoring for swarm detection</a:t>
            </a:r>
          </a:p>
          <a:p>
            <a:r>
              <a:rPr lang="en-US" sz="3600" dirty="0"/>
              <a:t>Honey content estimation through dielectric measurement rather than load cells</a:t>
            </a:r>
          </a:p>
        </p:txBody>
      </p:sp>
    </p:spTree>
    <p:extLst>
      <p:ext uri="{BB962C8B-B14F-4D97-AF65-F5344CB8AC3E}">
        <p14:creationId xmlns:p14="http://schemas.microsoft.com/office/powerpoint/2010/main" val="1401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71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89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Electromagnetic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2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and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09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Features?</a:t>
            </a:r>
          </a:p>
          <a:p>
            <a:r>
              <a:rPr lang="en-US" sz="3600" dirty="0"/>
              <a:t>Concerns?</a:t>
            </a:r>
          </a:p>
          <a:p>
            <a:r>
              <a:rPr lang="en-US" sz="3600" dirty="0"/>
              <a:t>Interested in helping?</a:t>
            </a:r>
          </a:p>
        </p:txBody>
      </p:sp>
    </p:spTree>
    <p:extLst>
      <p:ext uri="{BB962C8B-B14F-4D97-AF65-F5344CB8AC3E}">
        <p14:creationId xmlns:p14="http://schemas.microsoft.com/office/powerpoint/2010/main" val="50821772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1838</TotalTime>
  <Words>70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Badge</vt:lpstr>
      <vt:lpstr>BEEHIVE MONITORING</vt:lpstr>
      <vt:lpstr>OUtline</vt:lpstr>
      <vt:lpstr>MOTIVATion</vt:lpstr>
      <vt:lpstr>System Description</vt:lpstr>
      <vt:lpstr>Video</vt:lpstr>
      <vt:lpstr>Audio</vt:lpstr>
      <vt:lpstr>Electromagnetic</vt:lpstr>
      <vt:lpstr>Cost and timeline</vt:lpstr>
      <vt:lpstr>Suggestions?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BEEHIVE MONITORING</dc:title>
  <dc:creator>jcasa</dc:creator>
  <cp:lastModifiedBy>jcasa</cp:lastModifiedBy>
  <cp:revision>4</cp:revision>
  <dcterms:created xsi:type="dcterms:W3CDTF">2016-08-04T13:32:15Z</dcterms:created>
  <dcterms:modified xsi:type="dcterms:W3CDTF">2016-08-05T20:11:00Z</dcterms:modified>
</cp:coreProperties>
</file>