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2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1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2225-0321-49E1-9809-A32696930C4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6551-F857-47B9-8056-01E231AF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1753" y="402566"/>
            <a:ext cx="1615855" cy="72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154362" y="3293160"/>
            <a:ext cx="1745440" cy="105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 signature search</a:t>
            </a:r>
          </a:p>
        </p:txBody>
      </p:sp>
      <p:sp>
        <p:nvSpPr>
          <p:cNvPr id="11" name="Diamond 10"/>
          <p:cNvSpPr/>
          <p:nvPr/>
        </p:nvSpPr>
        <p:spPr>
          <a:xfrm>
            <a:off x="9043792" y="4689225"/>
            <a:ext cx="1979110" cy="1316733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Victim?</a:t>
            </a:r>
          </a:p>
        </p:txBody>
      </p:sp>
      <p:sp>
        <p:nvSpPr>
          <p:cNvPr id="75" name="Diamond 74"/>
          <p:cNvSpPr/>
          <p:nvPr/>
        </p:nvSpPr>
        <p:spPr>
          <a:xfrm>
            <a:off x="9043792" y="1383356"/>
            <a:ext cx="1979110" cy="12374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mapped?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92951" y="1705589"/>
            <a:ext cx="964504" cy="5949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0027083" y="708374"/>
            <a:ext cx="6264" cy="67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5" idx="2"/>
            <a:endCxn id="7" idx="0"/>
          </p:cNvCxnSpPr>
          <p:nvPr/>
        </p:nvCxnSpPr>
        <p:spPr>
          <a:xfrm flipH="1">
            <a:off x="10027082" y="2620768"/>
            <a:ext cx="6265" cy="67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82" idx="3"/>
          </p:cNvCxnSpPr>
          <p:nvPr/>
        </p:nvCxnSpPr>
        <p:spPr>
          <a:xfrm flipH="1">
            <a:off x="8557455" y="2002062"/>
            <a:ext cx="486337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/>
          <p:cNvCxnSpPr>
            <a:stCxn id="82" idx="0"/>
          </p:cNvCxnSpPr>
          <p:nvPr/>
        </p:nvCxnSpPr>
        <p:spPr>
          <a:xfrm rot="5400000" flipH="1" flipV="1">
            <a:off x="8724362" y="402868"/>
            <a:ext cx="653563" cy="19518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54866" y="402566"/>
            <a:ext cx="1615855" cy="7271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space</a:t>
            </a:r>
          </a:p>
        </p:txBody>
      </p:sp>
      <p:cxnSp>
        <p:nvCxnSpPr>
          <p:cNvPr id="105" name="Straight Arrow Connector 104"/>
          <p:cNvCxnSpPr>
            <a:stCxn id="189" idx="4"/>
            <a:endCxn id="103" idx="0"/>
          </p:cNvCxnSpPr>
          <p:nvPr/>
        </p:nvCxnSpPr>
        <p:spPr>
          <a:xfrm flipH="1">
            <a:off x="1262794" y="134768"/>
            <a:ext cx="5769" cy="26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5" idx="0"/>
          </p:cNvCxnSpPr>
          <p:nvPr/>
        </p:nvCxnSpPr>
        <p:spPr>
          <a:xfrm>
            <a:off x="4769681" y="-321083"/>
            <a:ext cx="0" cy="7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" idx="2"/>
            <a:endCxn id="11" idx="0"/>
          </p:cNvCxnSpPr>
          <p:nvPr/>
        </p:nvCxnSpPr>
        <p:spPr>
          <a:xfrm>
            <a:off x="10027082" y="4346040"/>
            <a:ext cx="6265" cy="34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/>
          <p:cNvCxnSpPr>
            <a:stCxn id="11" idx="3"/>
            <a:endCxn id="7" idx="3"/>
          </p:cNvCxnSpPr>
          <p:nvPr/>
        </p:nvCxnSpPr>
        <p:spPr>
          <a:xfrm flipH="1" flipV="1">
            <a:off x="10899802" y="3819600"/>
            <a:ext cx="123100" cy="1527992"/>
          </a:xfrm>
          <a:prstGeom prst="bentConnector3">
            <a:avLst>
              <a:gd name="adj1" fmla="val -185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3" idx="2"/>
          </p:cNvCxnSpPr>
          <p:nvPr/>
        </p:nvCxnSpPr>
        <p:spPr>
          <a:xfrm flipH="1">
            <a:off x="1256664" y="1129761"/>
            <a:ext cx="6130" cy="18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Diamond 166"/>
          <p:cNvSpPr/>
          <p:nvPr/>
        </p:nvSpPr>
        <p:spPr>
          <a:xfrm>
            <a:off x="3798704" y="5146957"/>
            <a:ext cx="1979110" cy="1249975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Agree?</a:t>
            </a:r>
          </a:p>
        </p:txBody>
      </p:sp>
      <p:sp>
        <p:nvSpPr>
          <p:cNvPr id="187" name="Flowchart: Punched Tape 186"/>
          <p:cNvSpPr/>
          <p:nvPr/>
        </p:nvSpPr>
        <p:spPr>
          <a:xfrm>
            <a:off x="4007440" y="7427132"/>
            <a:ext cx="1615855" cy="1264404"/>
          </a:xfrm>
          <a:prstGeom prst="flowChartPunchedTap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operator</a:t>
            </a:r>
          </a:p>
        </p:txBody>
      </p:sp>
      <p:sp>
        <p:nvSpPr>
          <p:cNvPr id="189" name="Oval 188"/>
          <p:cNvSpPr/>
          <p:nvPr/>
        </p:nvSpPr>
        <p:spPr>
          <a:xfrm>
            <a:off x="241744" y="-626416"/>
            <a:ext cx="2053637" cy="7611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Radar Team</a:t>
            </a:r>
          </a:p>
        </p:txBody>
      </p:sp>
      <p:sp>
        <p:nvSpPr>
          <p:cNvPr id="190" name="Oval 189"/>
          <p:cNvSpPr/>
          <p:nvPr/>
        </p:nvSpPr>
        <p:spPr>
          <a:xfrm>
            <a:off x="9000264" y="-98914"/>
            <a:ext cx="2053637" cy="7842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Team</a:t>
            </a:r>
          </a:p>
        </p:txBody>
      </p:sp>
      <p:sp>
        <p:nvSpPr>
          <p:cNvPr id="191" name="Oval 190"/>
          <p:cNvSpPr/>
          <p:nvPr/>
        </p:nvSpPr>
        <p:spPr>
          <a:xfrm>
            <a:off x="3726163" y="-626416"/>
            <a:ext cx="2053637" cy="7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Visible Team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8531489" y="2086172"/>
            <a:ext cx="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329797" y="2894889"/>
            <a:ext cx="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213030" y="4978259"/>
            <a:ext cx="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332744" y="5347591"/>
            <a:ext cx="593240" cy="36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1196050" y="5148923"/>
            <a:ext cx="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896961" y="1397126"/>
            <a:ext cx="1745440" cy="10219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human search</a:t>
            </a:r>
          </a:p>
        </p:txBody>
      </p:sp>
      <p:sp>
        <p:nvSpPr>
          <p:cNvPr id="65" name="Diamond 64"/>
          <p:cNvSpPr/>
          <p:nvPr/>
        </p:nvSpPr>
        <p:spPr>
          <a:xfrm>
            <a:off x="3780125" y="2838739"/>
            <a:ext cx="1979110" cy="1278018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Victim?</a:t>
            </a:r>
          </a:p>
        </p:txBody>
      </p:sp>
      <p:cxnSp>
        <p:nvCxnSpPr>
          <p:cNvPr id="66" name="Straight Arrow Connector 65"/>
          <p:cNvCxnSpPr>
            <a:stCxn id="64" idx="2"/>
            <a:endCxn id="65" idx="0"/>
          </p:cNvCxnSpPr>
          <p:nvPr/>
        </p:nvCxnSpPr>
        <p:spPr>
          <a:xfrm flipH="1">
            <a:off x="4769680" y="2419049"/>
            <a:ext cx="1" cy="41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65" idx="3"/>
            <a:endCxn id="64" idx="3"/>
          </p:cNvCxnSpPr>
          <p:nvPr/>
        </p:nvCxnSpPr>
        <p:spPr>
          <a:xfrm flipH="1" flipV="1">
            <a:off x="5642401" y="1908088"/>
            <a:ext cx="116834" cy="1569660"/>
          </a:xfrm>
          <a:prstGeom prst="bentConnector3">
            <a:avLst>
              <a:gd name="adj1" fmla="val -195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24555" y="4504559"/>
            <a:ext cx="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79504" y="2549757"/>
            <a:ext cx="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50" name="Straight Arrow Connector 49"/>
          <p:cNvCxnSpPr>
            <a:stCxn id="5" idx="2"/>
            <a:endCxn id="64" idx="0"/>
          </p:cNvCxnSpPr>
          <p:nvPr/>
        </p:nvCxnSpPr>
        <p:spPr>
          <a:xfrm>
            <a:off x="4769681" y="1129761"/>
            <a:ext cx="0" cy="26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00695" y="2357527"/>
            <a:ext cx="68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92" name="Diamond 91"/>
          <p:cNvSpPr/>
          <p:nvPr/>
        </p:nvSpPr>
        <p:spPr>
          <a:xfrm>
            <a:off x="289246" y="2838739"/>
            <a:ext cx="1979110" cy="127801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Victim?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06081" y="1386204"/>
            <a:ext cx="1745440" cy="10219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Vital signs search</a:t>
            </a:r>
          </a:p>
        </p:txBody>
      </p:sp>
      <p:cxnSp>
        <p:nvCxnSpPr>
          <p:cNvPr id="63" name="Connector: Elbow 62"/>
          <p:cNvCxnSpPr>
            <a:stCxn id="92" idx="3"/>
            <a:endCxn id="98" idx="3"/>
          </p:cNvCxnSpPr>
          <p:nvPr/>
        </p:nvCxnSpPr>
        <p:spPr>
          <a:xfrm flipH="1" flipV="1">
            <a:off x="2151521" y="1897166"/>
            <a:ext cx="116835" cy="1580582"/>
          </a:xfrm>
          <a:prstGeom prst="bentConnector3">
            <a:avLst>
              <a:gd name="adj1" fmla="val -195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8" idx="2"/>
            <a:endCxn id="92" idx="0"/>
          </p:cNvCxnSpPr>
          <p:nvPr/>
        </p:nvCxnSpPr>
        <p:spPr>
          <a:xfrm>
            <a:off x="1278801" y="2408127"/>
            <a:ext cx="0" cy="4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stCxn id="11" idx="1"/>
            <a:endCxn id="64" idx="3"/>
          </p:cNvCxnSpPr>
          <p:nvPr/>
        </p:nvCxnSpPr>
        <p:spPr>
          <a:xfrm rot="10800000">
            <a:off x="5642402" y="1908088"/>
            <a:ext cx="3401391" cy="3439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/>
          <p:cNvCxnSpPr>
            <a:stCxn id="65" idx="1"/>
            <a:endCxn id="98" idx="3"/>
          </p:cNvCxnSpPr>
          <p:nvPr/>
        </p:nvCxnSpPr>
        <p:spPr>
          <a:xfrm rot="10800000">
            <a:off x="2151521" y="1897166"/>
            <a:ext cx="1628604" cy="1580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5" idx="2"/>
            <a:endCxn id="167" idx="0"/>
          </p:cNvCxnSpPr>
          <p:nvPr/>
        </p:nvCxnSpPr>
        <p:spPr>
          <a:xfrm>
            <a:off x="4769680" y="4116757"/>
            <a:ext cx="18579" cy="10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stCxn id="92" idx="2"/>
            <a:endCxn id="167" idx="1"/>
          </p:cNvCxnSpPr>
          <p:nvPr/>
        </p:nvCxnSpPr>
        <p:spPr>
          <a:xfrm rot="16200000" flipH="1">
            <a:off x="1711158" y="3684399"/>
            <a:ext cx="1655188" cy="2519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67" idx="2"/>
            <a:endCxn id="187" idx="0"/>
          </p:cNvCxnSpPr>
          <p:nvPr/>
        </p:nvCxnSpPr>
        <p:spPr>
          <a:xfrm>
            <a:off x="4788259" y="6396932"/>
            <a:ext cx="27109" cy="11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02195" y="6636903"/>
            <a:ext cx="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3" name="Connector: Elbow 2"/>
          <p:cNvCxnSpPr>
            <a:endCxn id="167" idx="3"/>
          </p:cNvCxnSpPr>
          <p:nvPr/>
        </p:nvCxnSpPr>
        <p:spPr>
          <a:xfrm rot="10800000" flipV="1">
            <a:off x="5777814" y="5347591"/>
            <a:ext cx="1550638" cy="424354"/>
          </a:xfrm>
          <a:prstGeom prst="bentConnector3">
            <a:avLst>
              <a:gd name="adj1" fmla="val -1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4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enshan\AppData\Local\Microsoft\Windows\Temporary Internet Files\Content.IE5\P5SKQUSY\MC9000910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1448" y="2148629"/>
            <a:ext cx="684676" cy="379491"/>
          </a:xfrm>
          <a:prstGeom prst="rect">
            <a:avLst/>
          </a:prstGeom>
          <a:noFill/>
        </p:spPr>
      </p:pic>
      <p:pic>
        <p:nvPicPr>
          <p:cNvPr id="3" name="Picture 2" descr="C:\Users\jenshan\AppData\Local\Microsoft\Windows\Temporary Internet Files\Content.IE5\P5SKQUSY\MC9000910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496" y="1468803"/>
            <a:ext cx="684676" cy="379491"/>
          </a:xfrm>
          <a:prstGeom prst="rect">
            <a:avLst/>
          </a:prstGeom>
          <a:noFill/>
        </p:spPr>
      </p:pic>
      <p:pic>
        <p:nvPicPr>
          <p:cNvPr id="4" name="Picture 2" descr="C:\Users\jenshan\AppData\Local\Microsoft\Windows\Temporary Internet Files\Content.IE5\P5SKQUSY\MC9000910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812401"/>
            <a:ext cx="684676" cy="379491"/>
          </a:xfrm>
          <a:prstGeom prst="rect">
            <a:avLst/>
          </a:prstGeom>
          <a:noFill/>
        </p:spPr>
      </p:pic>
      <p:pic>
        <p:nvPicPr>
          <p:cNvPr id="5" name="Picture 2" descr="C:\Users\jenshan\AppData\Local\Microsoft\Windows\Temporary Internet Files\Content.IE5\P5SKQUSY\MC9000910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9905" y="2198410"/>
            <a:ext cx="684676" cy="379491"/>
          </a:xfrm>
          <a:prstGeom prst="rect">
            <a:avLst/>
          </a:prstGeom>
          <a:noFill/>
        </p:spPr>
      </p:pic>
      <p:pic>
        <p:nvPicPr>
          <p:cNvPr id="6" name="Picture 2" descr="C:\Users\jenshan\AppData\Local\Microsoft\Windows\Temporary Internet Files\Content.IE5\P5SKQUSY\MC9000910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5124" y="1468802"/>
            <a:ext cx="684676" cy="379491"/>
          </a:xfrm>
          <a:prstGeom prst="rect">
            <a:avLst/>
          </a:prstGeom>
          <a:noFill/>
        </p:spPr>
      </p:pic>
      <p:pic>
        <p:nvPicPr>
          <p:cNvPr id="7" name="Picture 2" descr="C:\Users\jenshan\AppData\Local\Microsoft\Windows\Temporary Internet Files\Content.IE5\P5SKQUSY\MC9000910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124" y="812401"/>
            <a:ext cx="684676" cy="379491"/>
          </a:xfrm>
          <a:prstGeom prst="rect">
            <a:avLst/>
          </a:prstGeom>
          <a:noFill/>
        </p:spPr>
      </p:pic>
      <p:pic>
        <p:nvPicPr>
          <p:cNvPr id="8" name="Picture 2" descr="C:\Users\jenshan\AppData\Local\Microsoft\Windows\Temporary Internet Files\Content.IE5\P5SKQUSY\MC9000910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5968" y="2198410"/>
            <a:ext cx="684676" cy="379491"/>
          </a:xfrm>
          <a:prstGeom prst="rect">
            <a:avLst/>
          </a:prstGeom>
          <a:noFill/>
        </p:spPr>
      </p:pic>
      <p:pic>
        <p:nvPicPr>
          <p:cNvPr id="17" name="Picture 2" descr="C:\Users\jenshan\AppData\Local\Microsoft\Windows\Temporary Internet Files\Content.IE5\P5SKQUSY\MC9000910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5448" y="812401"/>
            <a:ext cx="684676" cy="379491"/>
          </a:xfrm>
          <a:prstGeom prst="rect">
            <a:avLst/>
          </a:prstGeom>
          <a:noFill/>
        </p:spPr>
      </p:pic>
      <p:pic>
        <p:nvPicPr>
          <p:cNvPr id="18" name="Picture 2" descr="C:\Users\jenshan\AppData\Local\Microsoft\Windows\Temporary Internet Files\Content.IE5\P5SKQUSY\MC9000910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6607" y="1468801"/>
            <a:ext cx="684676" cy="379491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4504915" y="394862"/>
            <a:ext cx="1203434" cy="75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 team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61313" y="394862"/>
            <a:ext cx="1203434" cy="7574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team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" y="394862"/>
            <a:ext cx="1203434" cy="757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Radar team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56559" y="3118981"/>
            <a:ext cx="5139409" cy="330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Unknown space with buried victims</a:t>
            </a:r>
          </a:p>
        </p:txBody>
      </p:sp>
      <p:cxnSp>
        <p:nvCxnSpPr>
          <p:cNvPr id="25" name="Connector: Elbow 24"/>
          <p:cNvCxnSpPr>
            <a:endCxn id="23" idx="1"/>
          </p:cNvCxnSpPr>
          <p:nvPr/>
        </p:nvCxnSpPr>
        <p:spPr>
          <a:xfrm rot="16200000" flipH="1">
            <a:off x="1470208" y="3086065"/>
            <a:ext cx="1991639" cy="1381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endCxn id="23" idx="0"/>
          </p:cNvCxnSpPr>
          <p:nvPr/>
        </p:nvCxnSpPr>
        <p:spPr>
          <a:xfrm rot="16200000" flipH="1">
            <a:off x="5241088" y="2633805"/>
            <a:ext cx="9703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endCxn id="23" idx="3"/>
          </p:cNvCxnSpPr>
          <p:nvPr/>
        </p:nvCxnSpPr>
        <p:spPr>
          <a:xfrm rot="5400000">
            <a:off x="7668464" y="2776134"/>
            <a:ext cx="2623788" cy="1368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52899" t="40956" r="31018"/>
          <a:stretch/>
        </p:blipFill>
        <p:spPr>
          <a:xfrm>
            <a:off x="7064679" y="5436295"/>
            <a:ext cx="964506" cy="8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3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jcasa</dc:creator>
  <cp:lastModifiedBy>jcasa</cp:lastModifiedBy>
  <cp:revision>11</cp:revision>
  <dcterms:created xsi:type="dcterms:W3CDTF">2016-09-19T13:30:19Z</dcterms:created>
  <dcterms:modified xsi:type="dcterms:W3CDTF">2016-09-22T17:05:31Z</dcterms:modified>
</cp:coreProperties>
</file>