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</a:t>
            </a: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</a:t>
            </a: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터</a:t>
            </a: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제</a:t>
            </a: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목</a:t>
            </a: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</a:t>
            </a: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타</a:t>
            </a: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일</a:t>
            </a: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편</a:t>
            </a: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집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5/29/18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DFA3618-AA95-4BDD-BF97-F90123C8EC3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제목 스타일 편집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텍스트 스타일 편집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둘째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셋째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넷째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다섯째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5/29/18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782988C-EA54-4A3F-ADD7-34947BD55A3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281760" y="1496160"/>
            <a:ext cx="4565160" cy="11152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281760" y="2611440"/>
            <a:ext cx="4565160" cy="108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3281760" y="1189440"/>
            <a:ext cx="4658760" cy="1090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4516560" y="1200960"/>
            <a:ext cx="2180880" cy="1090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5"/>
          <p:cNvSpPr/>
          <p:nvPr/>
        </p:nvSpPr>
        <p:spPr>
          <a:xfrm flipH="1">
            <a:off x="4840920" y="746280"/>
            <a:ext cx="358200" cy="33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6"/>
          <p:cNvSpPr/>
          <p:nvPr/>
        </p:nvSpPr>
        <p:spPr>
          <a:xfrm flipH="1">
            <a:off x="5239440" y="772560"/>
            <a:ext cx="35820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7"/>
          <p:cNvSpPr/>
          <p:nvPr/>
        </p:nvSpPr>
        <p:spPr>
          <a:xfrm flipH="1">
            <a:off x="5611320" y="799200"/>
            <a:ext cx="35820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 flipH="1">
            <a:off x="6019560" y="799200"/>
            <a:ext cx="35820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4721400" y="362160"/>
            <a:ext cx="430920" cy="33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0"/>
          <p:cNvSpPr/>
          <p:nvPr/>
        </p:nvSpPr>
        <p:spPr>
          <a:xfrm>
            <a:off x="5174640" y="385200"/>
            <a:ext cx="430920" cy="33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1"/>
          <p:cNvSpPr/>
          <p:nvPr/>
        </p:nvSpPr>
        <p:spPr>
          <a:xfrm>
            <a:off x="5549400" y="392040"/>
            <a:ext cx="430920" cy="33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5948280" y="425880"/>
            <a:ext cx="430560" cy="33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3"/>
          <p:cNvSpPr/>
          <p:nvPr/>
        </p:nvSpPr>
        <p:spPr>
          <a:xfrm>
            <a:off x="6428880" y="450360"/>
            <a:ext cx="15570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4"/>
          <p:cNvSpPr/>
          <p:nvPr/>
        </p:nvSpPr>
        <p:spPr>
          <a:xfrm>
            <a:off x="8317440" y="1403280"/>
            <a:ext cx="155592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SU8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Line 15"/>
          <p:cNvSpPr/>
          <p:nvPr/>
        </p:nvSpPr>
        <p:spPr>
          <a:xfrm flipH="1">
            <a:off x="3821040" y="1373400"/>
            <a:ext cx="694800" cy="67968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16"/>
          <p:cNvSpPr/>
          <p:nvPr/>
        </p:nvSpPr>
        <p:spPr>
          <a:xfrm>
            <a:off x="6653520" y="1337400"/>
            <a:ext cx="761400" cy="71568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7"/>
          <p:cNvSpPr/>
          <p:nvPr/>
        </p:nvSpPr>
        <p:spPr>
          <a:xfrm>
            <a:off x="3812400" y="3305160"/>
            <a:ext cx="3565080" cy="1113480"/>
          </a:xfrm>
          <a:custGeom>
            <a:avLst/>
            <a:gdLst/>
            <a:ahLst/>
            <a:rect l="l" t="t" r="r" b="b"/>
            <a:pathLst>
              <a:path w="1478280" h="480060">
                <a:moveTo>
                  <a:pt x="0" y="255270"/>
                </a:moveTo>
                <a:lnTo>
                  <a:pt x="243840" y="0"/>
                </a:lnTo>
                <a:lnTo>
                  <a:pt x="1249680" y="0"/>
                </a:lnTo>
                <a:lnTo>
                  <a:pt x="1478280" y="255270"/>
                </a:lnTo>
                <a:lnTo>
                  <a:pt x="1470660" y="476250"/>
                </a:lnTo>
                <a:lnTo>
                  <a:pt x="3810" y="480060"/>
                </a:lnTo>
                <a:lnTo>
                  <a:pt x="0" y="255270"/>
                </a:lnTo>
                <a:close/>
              </a:path>
            </a:pathLst>
          </a:cu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3282120" y="2046960"/>
            <a:ext cx="604800" cy="5529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9"/>
          <p:cNvSpPr/>
          <p:nvPr/>
        </p:nvSpPr>
        <p:spPr>
          <a:xfrm>
            <a:off x="3281760" y="2095200"/>
            <a:ext cx="538200" cy="516240"/>
          </a:xfrm>
          <a:prstGeom prst="rect">
            <a:avLst/>
          </a:prstGeom>
          <a:pattFill prst="ltUpDiag">
            <a:fgClr>
              <a:srgbClr val="4472c4"/>
            </a:fgClr>
            <a:bgClr>
              <a:srgbClr val="ffffff"/>
            </a:bgClr>
          </a:patt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0"/>
          <p:cNvSpPr/>
          <p:nvPr/>
        </p:nvSpPr>
        <p:spPr>
          <a:xfrm>
            <a:off x="7305120" y="2046960"/>
            <a:ext cx="532800" cy="5529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1"/>
          <p:cNvSpPr/>
          <p:nvPr/>
        </p:nvSpPr>
        <p:spPr>
          <a:xfrm>
            <a:off x="7374240" y="2104560"/>
            <a:ext cx="472680" cy="515160"/>
          </a:xfrm>
          <a:prstGeom prst="rect">
            <a:avLst/>
          </a:prstGeom>
          <a:pattFill prst="ltUpDiag">
            <a:fgClr>
              <a:srgbClr val="4472c4"/>
            </a:fgClr>
            <a:bgClr>
              <a:srgbClr val="ffffff"/>
            </a:bgClr>
          </a:patt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2"/>
          <p:cNvSpPr/>
          <p:nvPr/>
        </p:nvSpPr>
        <p:spPr>
          <a:xfrm>
            <a:off x="4280400" y="2054520"/>
            <a:ext cx="2628000" cy="5529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3"/>
          <p:cNvSpPr/>
          <p:nvPr/>
        </p:nvSpPr>
        <p:spPr>
          <a:xfrm>
            <a:off x="4344480" y="2104560"/>
            <a:ext cx="2494080" cy="515160"/>
          </a:xfrm>
          <a:prstGeom prst="rect">
            <a:avLst/>
          </a:prstGeom>
          <a:pattFill prst="ltUpDiag">
            <a:fgClr>
              <a:srgbClr val="4472c4"/>
            </a:fgClr>
            <a:bgClr>
              <a:srgbClr val="ffffff"/>
            </a:bgClr>
          </a:patt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4"/>
          <p:cNvSpPr/>
          <p:nvPr/>
        </p:nvSpPr>
        <p:spPr>
          <a:xfrm flipH="1">
            <a:off x="7617960" y="1537560"/>
            <a:ext cx="688320" cy="10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5"/>
          <p:cNvSpPr/>
          <p:nvPr/>
        </p:nvSpPr>
        <p:spPr>
          <a:xfrm>
            <a:off x="8406360" y="1801080"/>
            <a:ext cx="15570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Ti/Cu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6"/>
          <p:cNvSpPr/>
          <p:nvPr/>
        </p:nvSpPr>
        <p:spPr>
          <a:xfrm flipH="1">
            <a:off x="7855920" y="1969560"/>
            <a:ext cx="477720" cy="11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7"/>
          <p:cNvSpPr/>
          <p:nvPr/>
        </p:nvSpPr>
        <p:spPr>
          <a:xfrm>
            <a:off x="8453520" y="2244600"/>
            <a:ext cx="123552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8"/>
          <p:cNvSpPr/>
          <p:nvPr/>
        </p:nvSpPr>
        <p:spPr>
          <a:xfrm flipH="1">
            <a:off x="7758360" y="2357640"/>
            <a:ext cx="610560" cy="13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9"/>
          <p:cNvSpPr/>
          <p:nvPr/>
        </p:nvSpPr>
        <p:spPr>
          <a:xfrm>
            <a:off x="7690320" y="814320"/>
            <a:ext cx="218160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Photo mask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0"/>
          <p:cNvSpPr/>
          <p:nvPr/>
        </p:nvSpPr>
        <p:spPr>
          <a:xfrm flipH="1">
            <a:off x="7444080" y="977040"/>
            <a:ext cx="266400" cy="21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31"/>
          <p:cNvSpPr/>
          <p:nvPr/>
        </p:nvSpPr>
        <p:spPr>
          <a:xfrm>
            <a:off x="8188920" y="2729880"/>
            <a:ext cx="16830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Dry film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2"/>
          <p:cNvSpPr/>
          <p:nvPr/>
        </p:nvSpPr>
        <p:spPr>
          <a:xfrm flipH="1" flipV="1">
            <a:off x="7847640" y="2666160"/>
            <a:ext cx="378720" cy="13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3"/>
          <p:cNvSpPr/>
          <p:nvPr/>
        </p:nvSpPr>
        <p:spPr>
          <a:xfrm>
            <a:off x="3282120" y="3848400"/>
            <a:ext cx="604800" cy="5702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4"/>
          <p:cNvSpPr/>
          <p:nvPr/>
        </p:nvSpPr>
        <p:spPr>
          <a:xfrm>
            <a:off x="7305120" y="3848400"/>
            <a:ext cx="532800" cy="5702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5"/>
          <p:cNvSpPr/>
          <p:nvPr/>
        </p:nvSpPr>
        <p:spPr>
          <a:xfrm>
            <a:off x="4272120" y="3855960"/>
            <a:ext cx="2628000" cy="562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6"/>
          <p:cNvSpPr/>
          <p:nvPr/>
        </p:nvSpPr>
        <p:spPr>
          <a:xfrm>
            <a:off x="4337280" y="3911760"/>
            <a:ext cx="2493000" cy="506880"/>
          </a:xfrm>
          <a:prstGeom prst="rect">
            <a:avLst/>
          </a:prstGeom>
          <a:pattFill prst="ltUpDiag">
            <a:fgClr>
              <a:srgbClr val="4472c4"/>
            </a:fgClr>
            <a:bgClr>
              <a:srgbClr val="ffffff"/>
            </a:bgClr>
          </a:patt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7"/>
          <p:cNvSpPr/>
          <p:nvPr/>
        </p:nvSpPr>
        <p:spPr>
          <a:xfrm>
            <a:off x="3274200" y="3912480"/>
            <a:ext cx="538200" cy="497880"/>
          </a:xfrm>
          <a:prstGeom prst="rect">
            <a:avLst/>
          </a:prstGeom>
          <a:pattFill prst="ltUpDiag">
            <a:fgClr>
              <a:srgbClr val="4472c4"/>
            </a:fgClr>
            <a:bgClr>
              <a:srgbClr val="ffffff"/>
            </a:bgClr>
          </a:patt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8"/>
          <p:cNvSpPr/>
          <p:nvPr/>
        </p:nvSpPr>
        <p:spPr>
          <a:xfrm>
            <a:off x="7365240" y="3911760"/>
            <a:ext cx="472680" cy="506880"/>
          </a:xfrm>
          <a:prstGeom prst="rect">
            <a:avLst/>
          </a:prstGeom>
          <a:pattFill prst="ltUpDiag">
            <a:fgClr>
              <a:srgbClr val="4472c4"/>
            </a:fgClr>
            <a:bgClr>
              <a:srgbClr val="ffffff"/>
            </a:bgClr>
          </a:patt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9"/>
          <p:cNvSpPr/>
          <p:nvPr/>
        </p:nvSpPr>
        <p:spPr>
          <a:xfrm>
            <a:off x="3290400" y="5101920"/>
            <a:ext cx="4565520" cy="111528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0"/>
          <p:cNvSpPr/>
          <p:nvPr/>
        </p:nvSpPr>
        <p:spPr>
          <a:xfrm>
            <a:off x="3828240" y="5103720"/>
            <a:ext cx="3565080" cy="1113480"/>
          </a:xfrm>
          <a:custGeom>
            <a:avLst/>
            <a:gdLst/>
            <a:ahLst/>
            <a:rect l="l" t="t" r="r" b="b"/>
            <a:pathLst>
              <a:path w="1478280" h="480060">
                <a:moveTo>
                  <a:pt x="0" y="255270"/>
                </a:moveTo>
                <a:lnTo>
                  <a:pt x="243840" y="0"/>
                </a:lnTo>
                <a:lnTo>
                  <a:pt x="1249680" y="0"/>
                </a:lnTo>
                <a:lnTo>
                  <a:pt x="1478280" y="255270"/>
                </a:lnTo>
                <a:lnTo>
                  <a:pt x="1470660" y="476250"/>
                </a:lnTo>
                <a:lnTo>
                  <a:pt x="3810" y="480060"/>
                </a:lnTo>
                <a:lnTo>
                  <a:pt x="0" y="255270"/>
                </a:lnTo>
                <a:close/>
              </a:path>
            </a:pathLst>
          </a:cu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1"/>
          <p:cNvSpPr/>
          <p:nvPr/>
        </p:nvSpPr>
        <p:spPr>
          <a:xfrm>
            <a:off x="3298680" y="5645880"/>
            <a:ext cx="604800" cy="571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2"/>
          <p:cNvSpPr/>
          <p:nvPr/>
        </p:nvSpPr>
        <p:spPr>
          <a:xfrm>
            <a:off x="7321320" y="5645880"/>
            <a:ext cx="533160" cy="571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3"/>
          <p:cNvSpPr/>
          <p:nvPr/>
        </p:nvSpPr>
        <p:spPr>
          <a:xfrm>
            <a:off x="4287240" y="5653440"/>
            <a:ext cx="2628720" cy="563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44"/>
          <p:cNvSpPr/>
          <p:nvPr/>
        </p:nvSpPr>
        <p:spPr>
          <a:xfrm>
            <a:off x="4353480" y="5711040"/>
            <a:ext cx="2493360" cy="506880"/>
          </a:xfrm>
          <a:prstGeom prst="rect">
            <a:avLst/>
          </a:prstGeom>
          <a:pattFill prst="ltUpDiag">
            <a:fgClr>
              <a:srgbClr val="4472c4"/>
            </a:fgClr>
            <a:bgClr>
              <a:srgbClr val="ffffff"/>
            </a:bgClr>
          </a:patt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5"/>
          <p:cNvSpPr/>
          <p:nvPr/>
        </p:nvSpPr>
        <p:spPr>
          <a:xfrm>
            <a:off x="3290400" y="5711040"/>
            <a:ext cx="538560" cy="496800"/>
          </a:xfrm>
          <a:prstGeom prst="rect">
            <a:avLst/>
          </a:prstGeom>
          <a:pattFill prst="ltUpDiag">
            <a:fgClr>
              <a:srgbClr val="4472c4"/>
            </a:fgClr>
            <a:bgClr>
              <a:srgbClr val="ffffff"/>
            </a:bgClr>
          </a:patt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6"/>
          <p:cNvSpPr/>
          <p:nvPr/>
        </p:nvSpPr>
        <p:spPr>
          <a:xfrm>
            <a:off x="7381800" y="5711040"/>
            <a:ext cx="472680" cy="506880"/>
          </a:xfrm>
          <a:prstGeom prst="rect">
            <a:avLst/>
          </a:prstGeom>
          <a:pattFill prst="ltUpDiag">
            <a:fgClr>
              <a:srgbClr val="4472c4"/>
            </a:fgClr>
            <a:bgClr>
              <a:srgbClr val="ffffff"/>
            </a:bgClr>
          </a:patt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7"/>
          <p:cNvSpPr/>
          <p:nvPr/>
        </p:nvSpPr>
        <p:spPr>
          <a:xfrm>
            <a:off x="3290400" y="4996080"/>
            <a:ext cx="4565520" cy="109080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8"/>
          <p:cNvSpPr/>
          <p:nvPr/>
        </p:nvSpPr>
        <p:spPr>
          <a:xfrm>
            <a:off x="8226000" y="5574240"/>
            <a:ext cx="168372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9"/>
          <p:cNvSpPr/>
          <p:nvPr/>
        </p:nvSpPr>
        <p:spPr>
          <a:xfrm flipH="1" flipV="1">
            <a:off x="7774920" y="5526720"/>
            <a:ext cx="378000" cy="13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50"/>
          <p:cNvSpPr/>
          <p:nvPr/>
        </p:nvSpPr>
        <p:spPr>
          <a:xfrm>
            <a:off x="8317440" y="5025600"/>
            <a:ext cx="168372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1"/>
          <p:cNvSpPr/>
          <p:nvPr/>
        </p:nvSpPr>
        <p:spPr>
          <a:xfrm flipH="1" flipV="1">
            <a:off x="7810560" y="5024880"/>
            <a:ext cx="378000" cy="13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52"/>
          <p:cNvSpPr/>
          <p:nvPr/>
        </p:nvSpPr>
        <p:spPr>
          <a:xfrm>
            <a:off x="7768800" y="3319920"/>
            <a:ext cx="15562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SU8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3"/>
          <p:cNvSpPr/>
          <p:nvPr/>
        </p:nvSpPr>
        <p:spPr>
          <a:xfrm flipH="1">
            <a:off x="6959880" y="3474720"/>
            <a:ext cx="687600" cy="10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4"/>
          <p:cNvSpPr/>
          <p:nvPr/>
        </p:nvSpPr>
        <p:spPr>
          <a:xfrm>
            <a:off x="2389680" y="2220840"/>
            <a:ext cx="16830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5"/>
          <p:cNvSpPr/>
          <p:nvPr/>
        </p:nvSpPr>
        <p:spPr>
          <a:xfrm>
            <a:off x="2377440" y="3874320"/>
            <a:ext cx="16830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6"/>
          <p:cNvSpPr/>
          <p:nvPr/>
        </p:nvSpPr>
        <p:spPr>
          <a:xfrm>
            <a:off x="2415240" y="5732280"/>
            <a:ext cx="16826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840400" y="2318040"/>
            <a:ext cx="448560" cy="360360"/>
          </a:xfrm>
          <a:custGeom>
            <a:avLst/>
            <a:gdLst/>
            <a:ahLst/>
            <a:rect l="l" t="t" r="r" b="b"/>
            <a:pathLst>
              <a:path w="251460" h="201930">
                <a:moveTo>
                  <a:pt x="22860" y="0"/>
                </a:moveTo>
                <a:lnTo>
                  <a:pt x="0" y="190500"/>
                </a:lnTo>
                <a:lnTo>
                  <a:pt x="232410" y="201930"/>
                </a:lnTo>
                <a:lnTo>
                  <a:pt x="251460" y="15240"/>
                </a:lnTo>
                <a:lnTo>
                  <a:pt x="22860" y="0"/>
                </a:lnTo>
                <a:close/>
              </a:path>
            </a:pathLst>
          </a:cu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2"/>
          <p:cNvSpPr/>
          <p:nvPr/>
        </p:nvSpPr>
        <p:spPr>
          <a:xfrm>
            <a:off x="2839680" y="2658600"/>
            <a:ext cx="720" cy="240804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3"/>
          <p:cNvSpPr/>
          <p:nvPr/>
        </p:nvSpPr>
        <p:spPr>
          <a:xfrm>
            <a:off x="3255120" y="2689200"/>
            <a:ext cx="720" cy="24087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4"/>
          <p:cNvSpPr/>
          <p:nvPr/>
        </p:nvSpPr>
        <p:spPr>
          <a:xfrm>
            <a:off x="1582200" y="2053080"/>
            <a:ext cx="488520" cy="400320"/>
          </a:xfrm>
          <a:custGeom>
            <a:avLst/>
            <a:gdLst/>
            <a:ahLst/>
            <a:rect l="l" t="t" r="r" b="b"/>
            <a:pathLst>
              <a:path w="274320" h="224790">
                <a:moveTo>
                  <a:pt x="95250" y="0"/>
                </a:moveTo>
                <a:lnTo>
                  <a:pt x="0" y="160020"/>
                </a:lnTo>
                <a:lnTo>
                  <a:pt x="201930" y="224790"/>
                </a:lnTo>
                <a:lnTo>
                  <a:pt x="274320" y="64770"/>
                </a:lnTo>
                <a:lnTo>
                  <a:pt x="95250" y="0"/>
                </a:lnTo>
                <a:close/>
              </a:path>
            </a:pathLst>
          </a:cu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5"/>
          <p:cNvSpPr/>
          <p:nvPr/>
        </p:nvSpPr>
        <p:spPr>
          <a:xfrm flipH="1">
            <a:off x="1581120" y="2352600"/>
            <a:ext cx="7200" cy="2547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6"/>
          <p:cNvSpPr/>
          <p:nvPr/>
        </p:nvSpPr>
        <p:spPr>
          <a:xfrm>
            <a:off x="2071080" y="2182320"/>
            <a:ext cx="720" cy="271764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7"/>
          <p:cNvSpPr/>
          <p:nvPr/>
        </p:nvSpPr>
        <p:spPr>
          <a:xfrm>
            <a:off x="1757880" y="2053080"/>
            <a:ext cx="720" cy="284688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8"/>
          <p:cNvSpPr/>
          <p:nvPr/>
        </p:nvSpPr>
        <p:spPr>
          <a:xfrm>
            <a:off x="1595520" y="2903040"/>
            <a:ext cx="475200" cy="448920"/>
          </a:xfrm>
          <a:custGeom>
            <a:avLst/>
            <a:gdLst/>
            <a:ahLst/>
            <a:rect l="l" t="t" r="r" b="b"/>
            <a:pathLst>
              <a:path w="266700" h="251460">
                <a:moveTo>
                  <a:pt x="0" y="201930"/>
                </a:moveTo>
                <a:lnTo>
                  <a:pt x="198120" y="251460"/>
                </a:lnTo>
                <a:lnTo>
                  <a:pt x="266700" y="30480"/>
                </a:lnTo>
                <a:lnTo>
                  <a:pt x="87630" y="0"/>
                </a:lnTo>
                <a:lnTo>
                  <a:pt x="0" y="20193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custDash>
              <a:ds d="3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9"/>
          <p:cNvSpPr/>
          <p:nvPr/>
        </p:nvSpPr>
        <p:spPr>
          <a:xfrm>
            <a:off x="1582200" y="4325400"/>
            <a:ext cx="481680" cy="400680"/>
          </a:xfrm>
          <a:custGeom>
            <a:avLst/>
            <a:gdLst/>
            <a:ahLst/>
            <a:rect l="l" t="t" r="r" b="b"/>
            <a:pathLst>
              <a:path w="270510" h="224790">
                <a:moveTo>
                  <a:pt x="0" y="0"/>
                </a:moveTo>
                <a:lnTo>
                  <a:pt x="95250" y="198120"/>
                </a:lnTo>
                <a:lnTo>
                  <a:pt x="270510" y="224790"/>
                </a:lnTo>
                <a:lnTo>
                  <a:pt x="213360" y="22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custDash>
              <a:ds d="3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10"/>
          <p:cNvSpPr/>
          <p:nvPr/>
        </p:nvSpPr>
        <p:spPr>
          <a:xfrm>
            <a:off x="1955160" y="2491920"/>
            <a:ext cx="720" cy="240804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1"/>
          <p:cNvSpPr/>
          <p:nvPr/>
        </p:nvSpPr>
        <p:spPr>
          <a:xfrm>
            <a:off x="1582200" y="3250800"/>
            <a:ext cx="372960" cy="1114920"/>
          </a:xfrm>
          <a:custGeom>
            <a:avLst/>
            <a:gdLst/>
            <a:ahLst/>
            <a:rect l="l" t="t" r="r" b="b"/>
            <a:pathLst>
              <a:path w="205740" h="609600">
                <a:moveTo>
                  <a:pt x="3810" y="0"/>
                </a:moveTo>
                <a:lnTo>
                  <a:pt x="0" y="579120"/>
                </a:lnTo>
                <a:lnTo>
                  <a:pt x="205740" y="609600"/>
                </a:lnTo>
                <a:cubicBezTo>
                  <a:pt x="203246" y="422507"/>
                  <a:pt x="200751" y="235415"/>
                  <a:pt x="198257" y="48322"/>
                </a:cubicBezTo>
                <a:lnTo>
                  <a:pt x="3810" y="0"/>
                </a:lnTo>
                <a:close/>
              </a:path>
            </a:pathLst>
          </a:cu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2"/>
          <p:cNvSpPr/>
          <p:nvPr/>
        </p:nvSpPr>
        <p:spPr>
          <a:xfrm>
            <a:off x="2840400" y="3078000"/>
            <a:ext cx="407880" cy="40788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0" y="0"/>
                </a:moveTo>
                <a:lnTo>
                  <a:pt x="0" y="213360"/>
                </a:lnTo>
                <a:lnTo>
                  <a:pt x="224790" y="228600"/>
                </a:lnTo>
                <a:lnTo>
                  <a:pt x="228600" y="76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custDash>
              <a:ds d="3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3"/>
          <p:cNvSpPr/>
          <p:nvPr/>
        </p:nvSpPr>
        <p:spPr>
          <a:xfrm>
            <a:off x="2840400" y="4490640"/>
            <a:ext cx="407880" cy="344880"/>
          </a:xfrm>
          <a:custGeom>
            <a:avLst/>
            <a:gdLst/>
            <a:ahLst/>
            <a:rect l="l" t="t" r="r" b="b"/>
            <a:pathLst>
              <a:path w="228600" h="198120">
                <a:moveTo>
                  <a:pt x="0" y="0"/>
                </a:moveTo>
                <a:lnTo>
                  <a:pt x="7620" y="178792"/>
                </a:lnTo>
                <a:lnTo>
                  <a:pt x="228600" y="198120"/>
                </a:lnTo>
                <a:lnTo>
                  <a:pt x="228600" y="76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custDash>
              <a:ds d="3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4"/>
          <p:cNvSpPr/>
          <p:nvPr/>
        </p:nvSpPr>
        <p:spPr>
          <a:xfrm>
            <a:off x="2840400" y="3444480"/>
            <a:ext cx="414000" cy="1068120"/>
          </a:xfrm>
          <a:custGeom>
            <a:avLst/>
            <a:gdLst/>
            <a:ahLst/>
            <a:rect l="l" t="t" r="r" b="b"/>
            <a:pathLst>
              <a:path w="228189" h="583581">
                <a:moveTo>
                  <a:pt x="3810" y="0"/>
                </a:moveTo>
                <a:lnTo>
                  <a:pt x="0" y="567969"/>
                </a:lnTo>
                <a:lnTo>
                  <a:pt x="228189" y="583581"/>
                </a:lnTo>
                <a:cubicBezTo>
                  <a:pt x="225695" y="396488"/>
                  <a:pt x="223200" y="194527"/>
                  <a:pt x="220706" y="7434"/>
                </a:cubicBezTo>
                <a:lnTo>
                  <a:pt x="3810" y="0"/>
                </a:lnTo>
                <a:close/>
              </a:path>
            </a:pathLst>
          </a:cu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5"/>
          <p:cNvSpPr/>
          <p:nvPr/>
        </p:nvSpPr>
        <p:spPr>
          <a:xfrm flipH="1">
            <a:off x="4037040" y="2270880"/>
            <a:ext cx="491760" cy="352800"/>
          </a:xfrm>
          <a:custGeom>
            <a:avLst/>
            <a:gdLst/>
            <a:ahLst/>
            <a:rect l="l" t="t" r="r" b="b"/>
            <a:pathLst>
              <a:path w="286179" h="198120">
                <a:moveTo>
                  <a:pt x="71532" y="0"/>
                </a:moveTo>
                <a:lnTo>
                  <a:pt x="0" y="171450"/>
                </a:lnTo>
                <a:lnTo>
                  <a:pt x="209836" y="198120"/>
                </a:lnTo>
                <a:lnTo>
                  <a:pt x="286179" y="34290"/>
                </a:lnTo>
                <a:lnTo>
                  <a:pt x="71532" y="0"/>
                </a:lnTo>
                <a:close/>
              </a:path>
            </a:pathLst>
          </a:cu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16"/>
          <p:cNvSpPr/>
          <p:nvPr/>
        </p:nvSpPr>
        <p:spPr>
          <a:xfrm>
            <a:off x="4395240" y="2270880"/>
            <a:ext cx="720" cy="271800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Line 17"/>
          <p:cNvSpPr/>
          <p:nvPr/>
        </p:nvSpPr>
        <p:spPr>
          <a:xfrm>
            <a:off x="4037400" y="2348640"/>
            <a:ext cx="720" cy="271800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8"/>
          <p:cNvSpPr/>
          <p:nvPr/>
        </p:nvSpPr>
        <p:spPr>
          <a:xfrm flipH="1">
            <a:off x="4051080" y="3033720"/>
            <a:ext cx="457920" cy="455400"/>
          </a:xfrm>
          <a:custGeom>
            <a:avLst/>
            <a:gdLst/>
            <a:ahLst/>
            <a:rect l="l" t="t" r="r" b="b"/>
            <a:pathLst>
              <a:path w="266700" h="255270">
                <a:moveTo>
                  <a:pt x="0" y="205740"/>
                </a:moveTo>
                <a:lnTo>
                  <a:pt x="198120" y="255270"/>
                </a:lnTo>
                <a:lnTo>
                  <a:pt x="266700" y="34290"/>
                </a:lnTo>
                <a:lnTo>
                  <a:pt x="63912" y="0"/>
                </a:lnTo>
                <a:lnTo>
                  <a:pt x="0" y="20574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custDash>
              <a:ds d="3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9"/>
          <p:cNvSpPr/>
          <p:nvPr/>
        </p:nvSpPr>
        <p:spPr>
          <a:xfrm flipH="1">
            <a:off x="4058280" y="4477680"/>
            <a:ext cx="458280" cy="346680"/>
          </a:xfrm>
          <a:custGeom>
            <a:avLst/>
            <a:gdLst/>
            <a:ahLst/>
            <a:rect l="l" t="t" r="r" b="b"/>
            <a:pathLst>
              <a:path w="266557" h="194310">
                <a:moveTo>
                  <a:pt x="0" y="0"/>
                </a:moveTo>
                <a:lnTo>
                  <a:pt x="91297" y="167640"/>
                </a:lnTo>
                <a:lnTo>
                  <a:pt x="266557" y="194310"/>
                </a:lnTo>
                <a:lnTo>
                  <a:pt x="19754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custDash>
              <a:ds d="3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20"/>
          <p:cNvSpPr/>
          <p:nvPr/>
        </p:nvSpPr>
        <p:spPr>
          <a:xfrm>
            <a:off x="4516200" y="2603880"/>
            <a:ext cx="720" cy="24087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1"/>
          <p:cNvSpPr/>
          <p:nvPr/>
        </p:nvSpPr>
        <p:spPr>
          <a:xfrm flipH="1">
            <a:off x="4164480" y="3396960"/>
            <a:ext cx="359640" cy="1115640"/>
          </a:xfrm>
          <a:custGeom>
            <a:avLst/>
            <a:gdLst/>
            <a:ahLst/>
            <a:rect l="l" t="t" r="r" b="b"/>
            <a:pathLst>
              <a:path w="205740" h="609600">
                <a:moveTo>
                  <a:pt x="3810" y="0"/>
                </a:moveTo>
                <a:lnTo>
                  <a:pt x="0" y="579120"/>
                </a:lnTo>
                <a:lnTo>
                  <a:pt x="205740" y="609600"/>
                </a:lnTo>
                <a:cubicBezTo>
                  <a:pt x="203246" y="422507"/>
                  <a:pt x="200751" y="235415"/>
                  <a:pt x="198257" y="48322"/>
                </a:cubicBezTo>
                <a:lnTo>
                  <a:pt x="3810" y="0"/>
                </a:lnTo>
                <a:close/>
              </a:path>
            </a:pathLst>
          </a:cu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22"/>
          <p:cNvSpPr/>
          <p:nvPr/>
        </p:nvSpPr>
        <p:spPr>
          <a:xfrm>
            <a:off x="4170960" y="2636640"/>
            <a:ext cx="720" cy="240804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3"/>
          <p:cNvSpPr/>
          <p:nvPr/>
        </p:nvSpPr>
        <p:spPr>
          <a:xfrm>
            <a:off x="5261760" y="1005840"/>
            <a:ext cx="1598040" cy="1485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4"/>
          <p:cNvSpPr/>
          <p:nvPr/>
        </p:nvSpPr>
        <p:spPr>
          <a:xfrm>
            <a:off x="1204200" y="3444480"/>
            <a:ext cx="628560" cy="25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5"/>
          <p:cNvSpPr/>
          <p:nvPr/>
        </p:nvSpPr>
        <p:spPr>
          <a:xfrm>
            <a:off x="461880" y="3036600"/>
            <a:ext cx="880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6"/>
          <p:cNvSpPr/>
          <p:nvPr/>
        </p:nvSpPr>
        <p:spPr>
          <a:xfrm flipV="1">
            <a:off x="1289160" y="4083480"/>
            <a:ext cx="739440" cy="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7"/>
          <p:cNvSpPr/>
          <p:nvPr/>
        </p:nvSpPr>
        <p:spPr>
          <a:xfrm>
            <a:off x="318600" y="3798000"/>
            <a:ext cx="115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SU8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8"/>
          <p:cNvSpPr/>
          <p:nvPr/>
        </p:nvSpPr>
        <p:spPr>
          <a:xfrm>
            <a:off x="1471320" y="4955400"/>
            <a:ext cx="92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9"/>
          <p:cNvSpPr/>
          <p:nvPr/>
        </p:nvSpPr>
        <p:spPr>
          <a:xfrm>
            <a:off x="2683080" y="5029560"/>
            <a:ext cx="92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l2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0"/>
          <p:cNvSpPr/>
          <p:nvPr/>
        </p:nvSpPr>
        <p:spPr>
          <a:xfrm>
            <a:off x="3881160" y="5000760"/>
            <a:ext cx="92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1"/>
          <p:cNvSpPr/>
          <p:nvPr/>
        </p:nvSpPr>
        <p:spPr>
          <a:xfrm>
            <a:off x="7480440" y="2359800"/>
            <a:ext cx="1965600" cy="285480"/>
          </a:xfrm>
          <a:custGeom>
            <a:avLst/>
            <a:gdLst/>
            <a:ahLst/>
            <a:rect l="l" t="t" r="r" b="b"/>
            <a:pathLst>
              <a:path w="1101090" h="160020">
                <a:moveTo>
                  <a:pt x="60960" y="0"/>
                </a:moveTo>
                <a:lnTo>
                  <a:pt x="0" y="156210"/>
                </a:lnTo>
                <a:lnTo>
                  <a:pt x="1051560" y="160020"/>
                </a:lnTo>
                <a:lnTo>
                  <a:pt x="1101090" y="0"/>
                </a:lnTo>
                <a:lnTo>
                  <a:pt x="60960" y="0"/>
                </a:lnTo>
                <a:close/>
              </a:path>
            </a:pathLst>
          </a:cu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32"/>
          <p:cNvSpPr/>
          <p:nvPr/>
        </p:nvSpPr>
        <p:spPr>
          <a:xfrm flipH="1" flipV="1">
            <a:off x="6750000" y="2636640"/>
            <a:ext cx="729720" cy="144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33"/>
          <p:cNvSpPr/>
          <p:nvPr/>
        </p:nvSpPr>
        <p:spPr>
          <a:xfrm flipH="1" flipV="1">
            <a:off x="6863040" y="2360880"/>
            <a:ext cx="729720" cy="144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34"/>
          <p:cNvSpPr/>
          <p:nvPr/>
        </p:nvSpPr>
        <p:spPr>
          <a:xfrm flipH="1" flipV="1">
            <a:off x="9342000" y="2643120"/>
            <a:ext cx="729360" cy="18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35"/>
          <p:cNvSpPr/>
          <p:nvPr/>
        </p:nvSpPr>
        <p:spPr>
          <a:xfrm flipH="1" flipV="1">
            <a:off x="9455040" y="2360880"/>
            <a:ext cx="729360" cy="144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36"/>
          <p:cNvSpPr/>
          <p:nvPr/>
        </p:nvSpPr>
        <p:spPr>
          <a:xfrm>
            <a:off x="6728040" y="2962440"/>
            <a:ext cx="3321720" cy="7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37"/>
          <p:cNvSpPr/>
          <p:nvPr/>
        </p:nvSpPr>
        <p:spPr>
          <a:xfrm>
            <a:off x="7479720" y="2638080"/>
            <a:ext cx="72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38"/>
          <p:cNvSpPr/>
          <p:nvPr/>
        </p:nvSpPr>
        <p:spPr>
          <a:xfrm flipH="1">
            <a:off x="7139520" y="2638080"/>
            <a:ext cx="340200" cy="324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Line 39"/>
          <p:cNvSpPr/>
          <p:nvPr/>
        </p:nvSpPr>
        <p:spPr>
          <a:xfrm flipH="1">
            <a:off x="7246440" y="2360880"/>
            <a:ext cx="339840" cy="324720"/>
          </a:xfrm>
          <a:prstGeom prst="line">
            <a:avLst/>
          </a:prstGeom>
          <a:ln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40"/>
          <p:cNvSpPr/>
          <p:nvPr/>
        </p:nvSpPr>
        <p:spPr>
          <a:xfrm>
            <a:off x="6750000" y="2679120"/>
            <a:ext cx="3321360" cy="7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Line 41"/>
          <p:cNvSpPr/>
          <p:nvPr/>
        </p:nvSpPr>
        <p:spPr>
          <a:xfrm flipH="1">
            <a:off x="7133040" y="2671920"/>
            <a:ext cx="127440" cy="287280"/>
          </a:xfrm>
          <a:prstGeom prst="line">
            <a:avLst/>
          </a:prstGeom>
          <a:ln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Line 42"/>
          <p:cNvSpPr/>
          <p:nvPr/>
        </p:nvSpPr>
        <p:spPr>
          <a:xfrm>
            <a:off x="9356040" y="2653200"/>
            <a:ext cx="398520" cy="2862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Line 43"/>
          <p:cNvSpPr/>
          <p:nvPr/>
        </p:nvSpPr>
        <p:spPr>
          <a:xfrm>
            <a:off x="9446040" y="2356560"/>
            <a:ext cx="411480" cy="309600"/>
          </a:xfrm>
          <a:prstGeom prst="line">
            <a:avLst/>
          </a:prstGeom>
          <a:ln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Line 44"/>
          <p:cNvSpPr/>
          <p:nvPr/>
        </p:nvSpPr>
        <p:spPr>
          <a:xfrm flipH="1">
            <a:off x="9774360" y="2674440"/>
            <a:ext cx="89280" cy="272160"/>
          </a:xfrm>
          <a:prstGeom prst="line">
            <a:avLst/>
          </a:prstGeom>
          <a:ln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Line 45"/>
          <p:cNvSpPr/>
          <p:nvPr/>
        </p:nvSpPr>
        <p:spPr>
          <a:xfrm>
            <a:off x="6750000" y="3351960"/>
            <a:ext cx="3321360" cy="7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46"/>
          <p:cNvSpPr/>
          <p:nvPr/>
        </p:nvSpPr>
        <p:spPr>
          <a:xfrm>
            <a:off x="6766560" y="2028240"/>
            <a:ext cx="10173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45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47"/>
          <p:cNvSpPr/>
          <p:nvPr/>
        </p:nvSpPr>
        <p:spPr>
          <a:xfrm flipH="1" flipV="1">
            <a:off x="7363440" y="2283480"/>
            <a:ext cx="157320" cy="213480"/>
          </a:xfrm>
          <a:prstGeom prst="arc">
            <a:avLst>
              <a:gd name="adj1" fmla="val 16200000"/>
              <a:gd name="adj2" fmla="val 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48"/>
          <p:cNvSpPr/>
          <p:nvPr/>
        </p:nvSpPr>
        <p:spPr>
          <a:xfrm>
            <a:off x="9733320" y="2011680"/>
            <a:ext cx="101736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45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9"/>
          <p:cNvSpPr/>
          <p:nvPr/>
        </p:nvSpPr>
        <p:spPr>
          <a:xfrm flipV="1">
            <a:off x="9570240" y="2248560"/>
            <a:ext cx="189360" cy="258120"/>
          </a:xfrm>
          <a:prstGeom prst="arc">
            <a:avLst>
              <a:gd name="adj1" fmla="val 16200000"/>
              <a:gd name="adj2" fmla="val 8204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50"/>
          <p:cNvSpPr/>
          <p:nvPr/>
        </p:nvSpPr>
        <p:spPr>
          <a:xfrm>
            <a:off x="7137720" y="2961360"/>
            <a:ext cx="720" cy="4050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Line 51"/>
          <p:cNvSpPr/>
          <p:nvPr/>
        </p:nvSpPr>
        <p:spPr>
          <a:xfrm>
            <a:off x="7525440" y="2946600"/>
            <a:ext cx="360" cy="4042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52"/>
          <p:cNvSpPr/>
          <p:nvPr/>
        </p:nvSpPr>
        <p:spPr>
          <a:xfrm>
            <a:off x="7133040" y="3350880"/>
            <a:ext cx="392400" cy="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53"/>
          <p:cNvSpPr/>
          <p:nvPr/>
        </p:nvSpPr>
        <p:spPr>
          <a:xfrm>
            <a:off x="7136280" y="2964960"/>
            <a:ext cx="392040" cy="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Line 54"/>
          <p:cNvSpPr/>
          <p:nvPr/>
        </p:nvSpPr>
        <p:spPr>
          <a:xfrm>
            <a:off x="9378360" y="2961360"/>
            <a:ext cx="720" cy="4042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Line 55"/>
          <p:cNvSpPr/>
          <p:nvPr/>
        </p:nvSpPr>
        <p:spPr>
          <a:xfrm>
            <a:off x="9766080" y="2945880"/>
            <a:ext cx="720" cy="4042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Line 56"/>
          <p:cNvSpPr/>
          <p:nvPr/>
        </p:nvSpPr>
        <p:spPr>
          <a:xfrm>
            <a:off x="9374040" y="3350160"/>
            <a:ext cx="392040" cy="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Line 57"/>
          <p:cNvSpPr/>
          <p:nvPr/>
        </p:nvSpPr>
        <p:spPr>
          <a:xfrm>
            <a:off x="9377280" y="2964600"/>
            <a:ext cx="39204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Line 58"/>
          <p:cNvSpPr/>
          <p:nvPr/>
        </p:nvSpPr>
        <p:spPr>
          <a:xfrm>
            <a:off x="7822800" y="2519640"/>
            <a:ext cx="720" cy="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59"/>
          <p:cNvSpPr/>
          <p:nvPr/>
        </p:nvSpPr>
        <p:spPr>
          <a:xfrm flipH="1">
            <a:off x="7534800" y="2691360"/>
            <a:ext cx="111960" cy="259560"/>
          </a:xfrm>
          <a:prstGeom prst="line">
            <a:avLst/>
          </a:prstGeom>
          <a:ln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Line 60"/>
          <p:cNvSpPr/>
          <p:nvPr/>
        </p:nvSpPr>
        <p:spPr>
          <a:xfrm flipH="1">
            <a:off x="9387360" y="2684880"/>
            <a:ext cx="112680" cy="259560"/>
          </a:xfrm>
          <a:prstGeom prst="line">
            <a:avLst/>
          </a:prstGeom>
          <a:ln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1"/>
          <p:cNvSpPr/>
          <p:nvPr/>
        </p:nvSpPr>
        <p:spPr>
          <a:xfrm>
            <a:off x="7289640" y="3076200"/>
            <a:ext cx="103320" cy="341640"/>
          </a:xfrm>
          <a:prstGeom prst="up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62"/>
          <p:cNvSpPr/>
          <p:nvPr/>
        </p:nvSpPr>
        <p:spPr>
          <a:xfrm rot="5400000">
            <a:off x="8411760" y="2658960"/>
            <a:ext cx="103320" cy="341280"/>
          </a:xfrm>
          <a:prstGeom prst="up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63"/>
          <p:cNvSpPr/>
          <p:nvPr/>
        </p:nvSpPr>
        <p:spPr>
          <a:xfrm rot="10800000">
            <a:off x="9642600" y="3394440"/>
            <a:ext cx="103320" cy="341280"/>
          </a:xfrm>
          <a:prstGeom prst="up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64"/>
          <p:cNvSpPr/>
          <p:nvPr/>
        </p:nvSpPr>
        <p:spPr>
          <a:xfrm rot="16200000">
            <a:off x="7290720" y="3707640"/>
            <a:ext cx="146520" cy="1710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Line 65"/>
          <p:cNvSpPr/>
          <p:nvPr/>
        </p:nvSpPr>
        <p:spPr>
          <a:xfrm>
            <a:off x="7269480" y="3648600"/>
            <a:ext cx="720" cy="27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Line 66"/>
          <p:cNvSpPr/>
          <p:nvPr/>
        </p:nvSpPr>
        <p:spPr>
          <a:xfrm>
            <a:off x="7115760" y="3795120"/>
            <a:ext cx="4705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67"/>
          <p:cNvSpPr/>
          <p:nvPr/>
        </p:nvSpPr>
        <p:spPr>
          <a:xfrm rot="5400000">
            <a:off x="9509400" y="3679560"/>
            <a:ext cx="146880" cy="1710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68"/>
          <p:cNvSpPr/>
          <p:nvPr/>
        </p:nvSpPr>
        <p:spPr>
          <a:xfrm flipV="1">
            <a:off x="9676800" y="3630600"/>
            <a:ext cx="720" cy="27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Line 69"/>
          <p:cNvSpPr/>
          <p:nvPr/>
        </p:nvSpPr>
        <p:spPr>
          <a:xfrm flipH="1">
            <a:off x="9360360" y="3762720"/>
            <a:ext cx="470160" cy="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70"/>
          <p:cNvSpPr/>
          <p:nvPr/>
        </p:nvSpPr>
        <p:spPr>
          <a:xfrm>
            <a:off x="6400800" y="3931920"/>
            <a:ext cx="1821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Photo Diode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71"/>
          <p:cNvSpPr/>
          <p:nvPr/>
        </p:nvSpPr>
        <p:spPr>
          <a:xfrm>
            <a:off x="8729640" y="3988080"/>
            <a:ext cx="19548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Photo Detector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72"/>
          <p:cNvSpPr/>
          <p:nvPr/>
        </p:nvSpPr>
        <p:spPr>
          <a:xfrm>
            <a:off x="5983200" y="4619880"/>
            <a:ext cx="590400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73"/>
          <p:cNvSpPr/>
          <p:nvPr/>
        </p:nvSpPr>
        <p:spPr>
          <a:xfrm>
            <a:off x="7522920" y="2964600"/>
            <a:ext cx="1845000" cy="383760"/>
          </a:xfrm>
          <a:prstGeom prst="rect">
            <a:avLst/>
          </a:prstGeom>
          <a:pattFill prst="ltUpDiag">
            <a:fgClr>
              <a:srgbClr val="4472c4"/>
            </a:fgClr>
            <a:bgClr>
              <a:srgbClr val="ffffff"/>
            </a:bgClr>
          </a:patt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74"/>
          <p:cNvSpPr/>
          <p:nvPr/>
        </p:nvSpPr>
        <p:spPr>
          <a:xfrm>
            <a:off x="6736320" y="2957760"/>
            <a:ext cx="397800" cy="383760"/>
          </a:xfrm>
          <a:prstGeom prst="rect">
            <a:avLst/>
          </a:prstGeom>
          <a:pattFill prst="ltUpDiag">
            <a:fgClr>
              <a:srgbClr val="4472c4"/>
            </a:fgClr>
            <a:bgClr>
              <a:srgbClr val="ffffff"/>
            </a:bgClr>
          </a:patt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75"/>
          <p:cNvSpPr/>
          <p:nvPr/>
        </p:nvSpPr>
        <p:spPr>
          <a:xfrm>
            <a:off x="9764280" y="2964600"/>
            <a:ext cx="349560" cy="383760"/>
          </a:xfrm>
          <a:prstGeom prst="rect">
            <a:avLst/>
          </a:prstGeom>
          <a:pattFill prst="ltUpDiag">
            <a:fgClr>
              <a:srgbClr val="4472c4"/>
            </a:fgClr>
            <a:bgClr>
              <a:srgbClr val="ffffff"/>
            </a:bgClr>
          </a:patt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76"/>
          <p:cNvSpPr/>
          <p:nvPr/>
        </p:nvSpPr>
        <p:spPr>
          <a:xfrm>
            <a:off x="8125920" y="2011680"/>
            <a:ext cx="10180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</TotalTime>
  <Application>LibreOffice/5.1.6.2$Linux_X86_64 LibreOffice_project/10m0$Build-2</Application>
  <Words>44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2018-05-28T06:09:07Z</dcterms:created>
  <dc:creator>Yong-Kyu Yoon</dc:creator>
  <dc:description/>
  <dc:language>en-US</dc:language>
  <cp:lastModifiedBy/>
  <dcterms:modified xsi:type="dcterms:W3CDTF">2018-05-29T11:57:39Z</dcterms:modified>
  <cp:revision>12</cp:revision>
  <dc:subject/>
  <dc:title>SPR Sensor Fabrication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